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395" r:id="rId3"/>
    <p:sldId id="40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7" r:id="rId14"/>
    <p:sldId id="426" r:id="rId15"/>
    <p:sldId id="259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CA234"/>
    <a:srgbClr val="CA4C37"/>
    <a:srgbClr val="125EA1"/>
    <a:srgbClr val="0D0E43"/>
    <a:srgbClr val="CB190F"/>
    <a:srgbClr val="FF0000"/>
    <a:srgbClr val="0D0E44"/>
    <a:srgbClr val="1664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797C2-3C3B-4449-9CF2-985B74C2AD5D}" v="262" dt="2025-11-12T12:15:54.34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58354" autoAdjust="0"/>
  </p:normalViewPr>
  <p:slideViewPr>
    <p:cSldViewPr snapToGrid="0">
      <p:cViewPr varScale="1">
        <p:scale>
          <a:sx n="62" d="100"/>
          <a:sy n="62" d="100"/>
        </p:scale>
        <p:origin x="2755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a Sundin" userId="14cbfbbc6803c35c" providerId="LiveId" clId="{61CE5791-7AF1-4750-BB3D-DEF59B0CA10A}"/>
    <pc:docChg chg="undo redo custSel addSld delSld modSld">
      <pc:chgData name="Nathalia Sundin" userId="14cbfbbc6803c35c" providerId="LiveId" clId="{61CE5791-7AF1-4750-BB3D-DEF59B0CA10A}" dt="2025-11-12T12:27:55.470" v="3116" actId="1076"/>
      <pc:docMkLst>
        <pc:docMk/>
      </pc:docMkLst>
      <pc:sldChg chg="modSp mod">
        <pc:chgData name="Nathalia Sundin" userId="14cbfbbc6803c35c" providerId="LiveId" clId="{61CE5791-7AF1-4750-BB3D-DEF59B0CA10A}" dt="2025-11-10T13:43:16.003" v="7" actId="12788"/>
        <pc:sldMkLst>
          <pc:docMk/>
          <pc:sldMk cId="0" sldId="257"/>
        </pc:sldMkLst>
        <pc:spChg chg="mod">
          <ac:chgData name="Nathalia Sundin" userId="14cbfbbc6803c35c" providerId="LiveId" clId="{61CE5791-7AF1-4750-BB3D-DEF59B0CA10A}" dt="2025-11-10T13:43:16.003" v="7" actId="12788"/>
          <ac:spMkLst>
            <pc:docMk/>
            <pc:sldMk cId="0" sldId="257"/>
            <ac:spMk id="2" creationId="{D320CB0E-8EBD-3EEC-CFB9-A389117A3184}"/>
          </ac:spMkLst>
        </pc:spChg>
      </pc:sldChg>
      <pc:sldChg chg="modSp mod">
        <pc:chgData name="Nathalia Sundin" userId="14cbfbbc6803c35c" providerId="LiveId" clId="{61CE5791-7AF1-4750-BB3D-DEF59B0CA10A}" dt="2025-11-10T13:43:42.684" v="10" actId="14100"/>
        <pc:sldMkLst>
          <pc:docMk/>
          <pc:sldMk cId="3842594911" sldId="395"/>
        </pc:sldMkLst>
        <pc:spChg chg="mod">
          <ac:chgData name="Nathalia Sundin" userId="14cbfbbc6803c35c" providerId="LiveId" clId="{61CE5791-7AF1-4750-BB3D-DEF59B0CA10A}" dt="2025-11-10T13:43:42.684" v="10" actId="14100"/>
          <ac:spMkLst>
            <pc:docMk/>
            <pc:sldMk cId="3842594911" sldId="395"/>
            <ac:spMk id="2" creationId="{69E41535-2F3C-13EC-F74B-D788ED0C27A6}"/>
          </ac:spMkLst>
        </pc:spChg>
      </pc:sldChg>
      <pc:sldChg chg="addSp delSp modSp mod delAnim">
        <pc:chgData name="Nathalia Sundin" userId="14cbfbbc6803c35c" providerId="LiveId" clId="{61CE5791-7AF1-4750-BB3D-DEF59B0CA10A}" dt="2025-11-12T12:06:28.526" v="2182" actId="20577"/>
        <pc:sldMkLst>
          <pc:docMk/>
          <pc:sldMk cId="4007137884" sldId="405"/>
        </pc:sldMkLst>
        <pc:spChg chg="add mod">
          <ac:chgData name="Nathalia Sundin" userId="14cbfbbc6803c35c" providerId="LiveId" clId="{61CE5791-7AF1-4750-BB3D-DEF59B0CA10A}" dt="2025-11-10T13:45:05.639" v="12"/>
          <ac:spMkLst>
            <pc:docMk/>
            <pc:sldMk cId="4007137884" sldId="405"/>
            <ac:spMk id="3" creationId="{84225F1E-83A8-D025-3E51-EAEAF415BD7D}"/>
          </ac:spMkLst>
        </pc:spChg>
        <pc:spChg chg="add mod">
          <ac:chgData name="Nathalia Sundin" userId="14cbfbbc6803c35c" providerId="LiveId" clId="{61CE5791-7AF1-4750-BB3D-DEF59B0CA10A}" dt="2025-11-10T13:47:40.761" v="32" actId="1076"/>
          <ac:spMkLst>
            <pc:docMk/>
            <pc:sldMk cId="4007137884" sldId="405"/>
            <ac:spMk id="4" creationId="{00B3010E-9040-1A89-E0E6-440808454101}"/>
          </ac:spMkLst>
        </pc:spChg>
        <pc:spChg chg="add mod">
          <ac:chgData name="Nathalia Sundin" userId="14cbfbbc6803c35c" providerId="LiveId" clId="{61CE5791-7AF1-4750-BB3D-DEF59B0CA10A}" dt="2025-11-12T12:06:28.526" v="2182" actId="20577"/>
          <ac:spMkLst>
            <pc:docMk/>
            <pc:sldMk cId="4007137884" sldId="405"/>
            <ac:spMk id="8" creationId="{1DF847F5-CAC6-339D-03EE-FEE23F38E249}"/>
          </ac:spMkLst>
        </pc:spChg>
        <pc:picChg chg="add mod">
          <ac:chgData name="Nathalia Sundin" userId="14cbfbbc6803c35c" providerId="LiveId" clId="{61CE5791-7AF1-4750-BB3D-DEF59B0CA10A}" dt="2025-11-10T13:47:47.802" v="34" actId="1076"/>
          <ac:picMkLst>
            <pc:docMk/>
            <pc:sldMk cId="4007137884" sldId="405"/>
            <ac:picMk id="5" creationId="{8BB8A090-7146-6540-E5E0-D04CA43FBCAF}"/>
          </ac:picMkLst>
        </pc:picChg>
      </pc:sldChg>
      <pc:sldChg chg="addSp delSp modSp add mod">
        <pc:chgData name="Nathalia Sundin" userId="14cbfbbc6803c35c" providerId="LiveId" clId="{61CE5791-7AF1-4750-BB3D-DEF59B0CA10A}" dt="2025-11-10T13:49:34.741" v="57" actId="1076"/>
        <pc:sldMkLst>
          <pc:docMk/>
          <pc:sldMk cId="3203774992" sldId="416"/>
        </pc:sldMkLst>
        <pc:spChg chg="add mod">
          <ac:chgData name="Nathalia Sundin" userId="14cbfbbc6803c35c" providerId="LiveId" clId="{61CE5791-7AF1-4750-BB3D-DEF59B0CA10A}" dt="2025-11-10T13:49:28.826" v="56" actId="1076"/>
          <ac:spMkLst>
            <pc:docMk/>
            <pc:sldMk cId="3203774992" sldId="416"/>
            <ac:spMk id="2" creationId="{F49EC317-6617-E09A-5FED-BBFBA66DD480}"/>
          </ac:spMkLst>
        </pc:spChg>
        <pc:picChg chg="add mod">
          <ac:chgData name="Nathalia Sundin" userId="14cbfbbc6803c35c" providerId="LiveId" clId="{61CE5791-7AF1-4750-BB3D-DEF59B0CA10A}" dt="2025-11-10T13:49:34.741" v="57" actId="1076"/>
          <ac:picMkLst>
            <pc:docMk/>
            <pc:sldMk cId="3203774992" sldId="416"/>
            <ac:picMk id="6" creationId="{264BD598-85F8-1517-6F60-DDF45569F49F}"/>
          </ac:picMkLst>
        </pc:picChg>
      </pc:sldChg>
      <pc:sldChg chg="addSp delSp modSp add mod">
        <pc:chgData name="Nathalia Sundin" userId="14cbfbbc6803c35c" providerId="LiveId" clId="{61CE5791-7AF1-4750-BB3D-DEF59B0CA10A}" dt="2025-11-10T13:55:00.717" v="135"/>
        <pc:sldMkLst>
          <pc:docMk/>
          <pc:sldMk cId="1320374259" sldId="417"/>
        </pc:sldMkLst>
        <pc:spChg chg="add mod">
          <ac:chgData name="Nathalia Sundin" userId="14cbfbbc6803c35c" providerId="LiveId" clId="{61CE5791-7AF1-4750-BB3D-DEF59B0CA10A}" dt="2025-11-10T13:53:17.766" v="122" actId="1076"/>
          <ac:spMkLst>
            <pc:docMk/>
            <pc:sldMk cId="1320374259" sldId="417"/>
            <ac:spMk id="7" creationId="{B15888FC-D8CF-EC46-8546-5A13BC4D3C4E}"/>
          </ac:spMkLst>
        </pc:spChg>
        <pc:picChg chg="add mod">
          <ac:chgData name="Nathalia Sundin" userId="14cbfbbc6803c35c" providerId="LiveId" clId="{61CE5791-7AF1-4750-BB3D-DEF59B0CA10A}" dt="2025-11-10T13:53:50.574" v="131" actId="1076"/>
          <ac:picMkLst>
            <pc:docMk/>
            <pc:sldMk cId="1320374259" sldId="417"/>
            <ac:picMk id="9" creationId="{665E0F78-AA34-E5BC-8999-86343FC05103}"/>
          </ac:picMkLst>
        </pc:picChg>
      </pc:sldChg>
      <pc:sldChg chg="addSp delSp modSp add mod">
        <pc:chgData name="Nathalia Sundin" userId="14cbfbbc6803c35c" providerId="LiveId" clId="{61CE5791-7AF1-4750-BB3D-DEF59B0CA10A}" dt="2025-11-10T14:01:22.546" v="334" actId="1076"/>
        <pc:sldMkLst>
          <pc:docMk/>
          <pc:sldMk cId="4117860532" sldId="418"/>
        </pc:sldMkLst>
        <pc:spChg chg="add mod">
          <ac:chgData name="Nathalia Sundin" userId="14cbfbbc6803c35c" providerId="LiveId" clId="{61CE5791-7AF1-4750-BB3D-DEF59B0CA10A}" dt="2025-11-10T14:01:22.546" v="334" actId="1076"/>
          <ac:spMkLst>
            <pc:docMk/>
            <pc:sldMk cId="4117860532" sldId="418"/>
            <ac:spMk id="10" creationId="{D5B3B86E-3DC3-118B-43BB-78524C8A0E38}"/>
          </ac:spMkLst>
        </pc:spChg>
        <pc:picChg chg="add mod">
          <ac:chgData name="Nathalia Sundin" userId="14cbfbbc6803c35c" providerId="LiveId" clId="{61CE5791-7AF1-4750-BB3D-DEF59B0CA10A}" dt="2025-11-10T13:58:23.938" v="154" actId="1036"/>
          <ac:picMkLst>
            <pc:docMk/>
            <pc:sldMk cId="4117860532" sldId="418"/>
            <ac:picMk id="6" creationId="{2AE6D321-8BFF-2917-6040-1A4A2555B913}"/>
          </ac:picMkLst>
        </pc:picChg>
      </pc:sldChg>
      <pc:sldChg chg="addSp delSp modSp add mod">
        <pc:chgData name="Nathalia Sundin" userId="14cbfbbc6803c35c" providerId="LiveId" clId="{61CE5791-7AF1-4750-BB3D-DEF59B0CA10A}" dt="2025-11-10T14:02:12.770" v="381" actId="1076"/>
        <pc:sldMkLst>
          <pc:docMk/>
          <pc:sldMk cId="1088517340" sldId="419"/>
        </pc:sldMkLst>
        <pc:spChg chg="mod">
          <ac:chgData name="Nathalia Sundin" userId="14cbfbbc6803c35c" providerId="LiveId" clId="{61CE5791-7AF1-4750-BB3D-DEF59B0CA10A}" dt="2025-11-10T14:02:12.770" v="381" actId="1076"/>
          <ac:spMkLst>
            <pc:docMk/>
            <pc:sldMk cId="1088517340" sldId="419"/>
            <ac:spMk id="10" creationId="{71B67059-1842-4411-589C-9615A0E9F431}"/>
          </ac:spMkLst>
        </pc:spChg>
        <pc:picChg chg="add mod">
          <ac:chgData name="Nathalia Sundin" userId="14cbfbbc6803c35c" providerId="LiveId" clId="{61CE5791-7AF1-4750-BB3D-DEF59B0CA10A}" dt="2025-11-10T14:02:06.276" v="380" actId="1076"/>
          <ac:picMkLst>
            <pc:docMk/>
            <pc:sldMk cId="1088517340" sldId="419"/>
            <ac:picMk id="2" creationId="{649A8246-A4AC-8320-0D6B-A69ECC47F666}"/>
          </ac:picMkLst>
        </pc:picChg>
      </pc:sldChg>
      <pc:sldChg chg="addSp delSp modSp add mod">
        <pc:chgData name="Nathalia Sundin" userId="14cbfbbc6803c35c" providerId="LiveId" clId="{61CE5791-7AF1-4750-BB3D-DEF59B0CA10A}" dt="2025-11-10T14:03:07.918" v="385" actId="1076"/>
        <pc:sldMkLst>
          <pc:docMk/>
          <pc:sldMk cId="4215958515" sldId="420"/>
        </pc:sldMkLst>
        <pc:picChg chg="add mod">
          <ac:chgData name="Nathalia Sundin" userId="14cbfbbc6803c35c" providerId="LiveId" clId="{61CE5791-7AF1-4750-BB3D-DEF59B0CA10A}" dt="2025-11-10T14:03:07.918" v="385" actId="1076"/>
          <ac:picMkLst>
            <pc:docMk/>
            <pc:sldMk cId="4215958515" sldId="420"/>
            <ac:picMk id="5" creationId="{249425C4-2D5C-93A4-FAB0-00247462E414}"/>
          </ac:picMkLst>
        </pc:picChg>
      </pc:sldChg>
      <pc:sldChg chg="addSp delSp modSp add mod">
        <pc:chgData name="Nathalia Sundin" userId="14cbfbbc6803c35c" providerId="LiveId" clId="{61CE5791-7AF1-4750-BB3D-DEF59B0CA10A}" dt="2025-11-10T14:05:04.575" v="415" actId="1076"/>
        <pc:sldMkLst>
          <pc:docMk/>
          <pc:sldMk cId="2889077236" sldId="421"/>
        </pc:sldMkLst>
        <pc:spChg chg="mod">
          <ac:chgData name="Nathalia Sundin" userId="14cbfbbc6803c35c" providerId="LiveId" clId="{61CE5791-7AF1-4750-BB3D-DEF59B0CA10A}" dt="2025-11-10T14:05:04.575" v="415" actId="1076"/>
          <ac:spMkLst>
            <pc:docMk/>
            <pc:sldMk cId="2889077236" sldId="421"/>
            <ac:spMk id="4" creationId="{B26D373A-82B0-ADA1-D64D-558375DC2504}"/>
          </ac:spMkLst>
        </pc:spChg>
        <pc:spChg chg="mod">
          <ac:chgData name="Nathalia Sundin" userId="14cbfbbc6803c35c" providerId="LiveId" clId="{61CE5791-7AF1-4750-BB3D-DEF59B0CA10A}" dt="2025-11-10T14:05:02.537" v="414" actId="1076"/>
          <ac:spMkLst>
            <pc:docMk/>
            <pc:sldMk cId="2889077236" sldId="421"/>
            <ac:spMk id="10" creationId="{8AA349A8-D863-7CE4-32D8-8CE0DC18279B}"/>
          </ac:spMkLst>
        </pc:spChg>
        <pc:picChg chg="add mod">
          <ac:chgData name="Nathalia Sundin" userId="14cbfbbc6803c35c" providerId="LiveId" clId="{61CE5791-7AF1-4750-BB3D-DEF59B0CA10A}" dt="2025-11-10T14:04:57.860" v="413" actId="1076"/>
          <ac:picMkLst>
            <pc:docMk/>
            <pc:sldMk cId="2889077236" sldId="421"/>
            <ac:picMk id="2" creationId="{A66FC10D-ABA7-FE47-8844-3D25BF0273D3}"/>
          </ac:picMkLst>
        </pc:picChg>
      </pc:sldChg>
      <pc:sldChg chg="addSp delSp modSp add mod">
        <pc:chgData name="Nathalia Sundin" userId="14cbfbbc6803c35c" providerId="LiveId" clId="{61CE5791-7AF1-4750-BB3D-DEF59B0CA10A}" dt="2025-11-10T14:34:19.767" v="1518" actId="113"/>
        <pc:sldMkLst>
          <pc:docMk/>
          <pc:sldMk cId="3376449016" sldId="422"/>
        </pc:sldMkLst>
        <pc:spChg chg="mod">
          <ac:chgData name="Nathalia Sundin" userId="14cbfbbc6803c35c" providerId="LiveId" clId="{61CE5791-7AF1-4750-BB3D-DEF59B0CA10A}" dt="2025-11-10T14:05:29.199" v="435" actId="1076"/>
          <ac:spMkLst>
            <pc:docMk/>
            <pc:sldMk cId="3376449016" sldId="422"/>
            <ac:spMk id="4" creationId="{95F3BC30-03E5-7CEE-EADD-4C9A11ADE3E0}"/>
          </ac:spMkLst>
        </pc:spChg>
        <pc:graphicFrameChg chg="add mod modGraphic">
          <ac:chgData name="Nathalia Sundin" userId="14cbfbbc6803c35c" providerId="LiveId" clId="{61CE5791-7AF1-4750-BB3D-DEF59B0CA10A}" dt="2025-11-10T14:34:19.767" v="1518" actId="113"/>
          <ac:graphicFrameMkLst>
            <pc:docMk/>
            <pc:sldMk cId="3376449016" sldId="422"/>
            <ac:graphicFrameMk id="5" creationId="{7BD19B91-4E1A-706D-956D-EB79D88B0382}"/>
          </ac:graphicFrameMkLst>
        </pc:graphicFrameChg>
      </pc:sldChg>
      <pc:sldChg chg="addSp delSp modSp add mod addAnim delAnim modAnim">
        <pc:chgData name="Nathalia Sundin" userId="14cbfbbc6803c35c" providerId="LiveId" clId="{61CE5791-7AF1-4750-BB3D-DEF59B0CA10A}" dt="2025-11-10T15:12:19.072" v="1844"/>
        <pc:sldMkLst>
          <pc:docMk/>
          <pc:sldMk cId="1067188664" sldId="423"/>
        </pc:sldMkLst>
        <pc:spChg chg="mod">
          <ac:chgData name="Nathalia Sundin" userId="14cbfbbc6803c35c" providerId="LiveId" clId="{61CE5791-7AF1-4750-BB3D-DEF59B0CA10A}" dt="2025-11-10T14:29:19.763" v="1469" actId="20577"/>
          <ac:spMkLst>
            <pc:docMk/>
            <pc:sldMk cId="1067188664" sldId="423"/>
            <ac:spMk id="4" creationId="{2DE62755-D777-71E7-B6AE-22BE7008DC55}"/>
          </ac:spMkLst>
        </pc:spChg>
        <pc:spChg chg="add mod">
          <ac:chgData name="Nathalia Sundin" userId="14cbfbbc6803c35c" providerId="LiveId" clId="{61CE5791-7AF1-4750-BB3D-DEF59B0CA10A}" dt="2025-11-10T15:09:50.584" v="1816" actId="14100"/>
          <ac:spMkLst>
            <pc:docMk/>
            <pc:sldMk cId="1067188664" sldId="423"/>
            <ac:spMk id="16" creationId="{4E86737D-99F5-17CB-802B-C61DD75C6644}"/>
          </ac:spMkLst>
        </pc:spChg>
        <pc:spChg chg="add mod">
          <ac:chgData name="Nathalia Sundin" userId="14cbfbbc6803c35c" providerId="LiveId" clId="{61CE5791-7AF1-4750-BB3D-DEF59B0CA10A}" dt="2025-11-10T15:10:08.073" v="1820" actId="14100"/>
          <ac:spMkLst>
            <pc:docMk/>
            <pc:sldMk cId="1067188664" sldId="423"/>
            <ac:spMk id="17" creationId="{3641DEFE-00AB-1759-0365-1DE0DA43651A}"/>
          </ac:spMkLst>
        </pc:spChg>
        <pc:spChg chg="add mod">
          <ac:chgData name="Nathalia Sundin" userId="14cbfbbc6803c35c" providerId="LiveId" clId="{61CE5791-7AF1-4750-BB3D-DEF59B0CA10A}" dt="2025-11-10T15:10:14.137" v="1821" actId="1076"/>
          <ac:spMkLst>
            <pc:docMk/>
            <pc:sldMk cId="1067188664" sldId="423"/>
            <ac:spMk id="18" creationId="{B057F1CE-C26E-D3FF-92A4-A88D82057AC0}"/>
          </ac:spMkLst>
        </pc:spChg>
        <pc:spChg chg="add mod">
          <ac:chgData name="Nathalia Sundin" userId="14cbfbbc6803c35c" providerId="LiveId" clId="{61CE5791-7AF1-4750-BB3D-DEF59B0CA10A}" dt="2025-11-10T15:10:35.443" v="1825" actId="14100"/>
          <ac:spMkLst>
            <pc:docMk/>
            <pc:sldMk cId="1067188664" sldId="423"/>
            <ac:spMk id="19" creationId="{EA581191-52E9-7BEC-DBAD-95D7E531E4C4}"/>
          </ac:spMkLst>
        </pc:spChg>
        <pc:spChg chg="add mod">
          <ac:chgData name="Nathalia Sundin" userId="14cbfbbc6803c35c" providerId="LiveId" clId="{61CE5791-7AF1-4750-BB3D-DEF59B0CA10A}" dt="2025-11-10T15:10:50.911" v="1828" actId="14100"/>
          <ac:spMkLst>
            <pc:docMk/>
            <pc:sldMk cId="1067188664" sldId="423"/>
            <ac:spMk id="21" creationId="{506FAF4B-E8FF-17C1-808E-E0022BC5BCE0}"/>
          </ac:spMkLst>
        </pc:spChg>
        <pc:spChg chg="add mod">
          <ac:chgData name="Nathalia Sundin" userId="14cbfbbc6803c35c" providerId="LiveId" clId="{61CE5791-7AF1-4750-BB3D-DEF59B0CA10A}" dt="2025-11-10T15:12:10.176" v="1842" actId="1035"/>
          <ac:spMkLst>
            <pc:docMk/>
            <pc:sldMk cId="1067188664" sldId="423"/>
            <ac:spMk id="22" creationId="{8C8D0763-E95A-270E-18F6-4EA5A909E1E1}"/>
          </ac:spMkLst>
        </pc:spChg>
        <pc:graphicFrameChg chg="add mod modGraphic">
          <ac:chgData name="Nathalia Sundin" userId="14cbfbbc6803c35c" providerId="LiveId" clId="{61CE5791-7AF1-4750-BB3D-DEF59B0CA10A}" dt="2025-11-10T15:09:02.808" v="1808" actId="20577"/>
          <ac:graphicFrameMkLst>
            <pc:docMk/>
            <pc:sldMk cId="1067188664" sldId="423"/>
            <ac:graphicFrameMk id="14" creationId="{F6B13DDE-358B-F1F3-0770-3133A7D5A5B8}"/>
          </ac:graphicFrameMkLst>
        </pc:graphicFrameChg>
        <pc:picChg chg="add mod">
          <ac:chgData name="Nathalia Sundin" userId="14cbfbbc6803c35c" providerId="LiveId" clId="{61CE5791-7AF1-4750-BB3D-DEF59B0CA10A}" dt="2025-11-10T14:36:04.847" v="1539" actId="1076"/>
          <ac:picMkLst>
            <pc:docMk/>
            <pc:sldMk cId="1067188664" sldId="423"/>
            <ac:picMk id="10" creationId="{86E7BAAF-914A-6C43-98B0-9C331CCD0E18}"/>
          </ac:picMkLst>
        </pc:picChg>
      </pc:sldChg>
      <pc:sldChg chg="addSp delSp modSp add mod addAnim delAnim modAnim modNotesTx">
        <pc:chgData name="Nathalia Sundin" userId="14cbfbbc6803c35c" providerId="LiveId" clId="{61CE5791-7AF1-4750-BB3D-DEF59B0CA10A}" dt="2025-11-12T12:22:43.302" v="3087" actId="20577"/>
        <pc:sldMkLst>
          <pc:docMk/>
          <pc:sldMk cId="1462039296" sldId="424"/>
        </pc:sldMkLst>
        <pc:spChg chg="add mod">
          <ac:chgData name="Nathalia Sundin" userId="14cbfbbc6803c35c" providerId="LiveId" clId="{61CE5791-7AF1-4750-BB3D-DEF59B0CA10A}" dt="2025-11-10T15:14:33.474" v="1857" actId="14100"/>
          <ac:spMkLst>
            <pc:docMk/>
            <pc:sldMk cId="1462039296" sldId="424"/>
            <ac:spMk id="11" creationId="{47B6AD84-F1B8-0AFE-88F1-7030E06C8A20}"/>
          </ac:spMkLst>
        </pc:spChg>
        <pc:spChg chg="add mod">
          <ac:chgData name="Nathalia Sundin" userId="14cbfbbc6803c35c" providerId="LiveId" clId="{61CE5791-7AF1-4750-BB3D-DEF59B0CA10A}" dt="2025-11-10T15:14:47.239" v="1859" actId="1076"/>
          <ac:spMkLst>
            <pc:docMk/>
            <pc:sldMk cId="1462039296" sldId="424"/>
            <ac:spMk id="12" creationId="{65F2F9BA-0A7B-324A-8B1F-FFE54DF483C2}"/>
          </ac:spMkLst>
        </pc:spChg>
        <pc:spChg chg="add mod">
          <ac:chgData name="Nathalia Sundin" userId="14cbfbbc6803c35c" providerId="LiveId" clId="{61CE5791-7AF1-4750-BB3D-DEF59B0CA10A}" dt="2025-11-10T15:15:26.087" v="1871" actId="14100"/>
          <ac:spMkLst>
            <pc:docMk/>
            <pc:sldMk cId="1462039296" sldId="424"/>
            <ac:spMk id="13" creationId="{86162E50-6E9F-9B0A-5B45-562A4D440D7F}"/>
          </ac:spMkLst>
        </pc:spChg>
        <pc:spChg chg="add mod">
          <ac:chgData name="Nathalia Sundin" userId="14cbfbbc6803c35c" providerId="LiveId" clId="{61CE5791-7AF1-4750-BB3D-DEF59B0CA10A}" dt="2025-11-10T15:14:55.364" v="1862" actId="1076"/>
          <ac:spMkLst>
            <pc:docMk/>
            <pc:sldMk cId="1462039296" sldId="424"/>
            <ac:spMk id="14" creationId="{A1747210-9AA8-D834-6BAB-B2A900BA792A}"/>
          </ac:spMkLst>
        </pc:spChg>
        <pc:spChg chg="add mod">
          <ac:chgData name="Nathalia Sundin" userId="14cbfbbc6803c35c" providerId="LiveId" clId="{61CE5791-7AF1-4750-BB3D-DEF59B0CA10A}" dt="2025-11-10T15:14:58.437" v="1864" actId="1076"/>
          <ac:spMkLst>
            <pc:docMk/>
            <pc:sldMk cId="1462039296" sldId="424"/>
            <ac:spMk id="15" creationId="{2D820B2B-99FB-9240-0F54-D493153B5A2D}"/>
          </ac:spMkLst>
        </pc:spChg>
        <pc:spChg chg="add mod ord">
          <ac:chgData name="Nathalia Sundin" userId="14cbfbbc6803c35c" providerId="LiveId" clId="{61CE5791-7AF1-4750-BB3D-DEF59B0CA10A}" dt="2025-11-10T15:15:54.291" v="1878" actId="1076"/>
          <ac:spMkLst>
            <pc:docMk/>
            <pc:sldMk cId="1462039296" sldId="424"/>
            <ac:spMk id="16" creationId="{FED17906-7942-B40C-DD50-C53C08AB688B}"/>
          </ac:spMkLst>
        </pc:spChg>
        <pc:spChg chg="add mod">
          <ac:chgData name="Nathalia Sundin" userId="14cbfbbc6803c35c" providerId="LiveId" clId="{61CE5791-7AF1-4750-BB3D-DEF59B0CA10A}" dt="2025-11-10T15:15:50.910" v="1877" actId="1076"/>
          <ac:spMkLst>
            <pc:docMk/>
            <pc:sldMk cId="1462039296" sldId="424"/>
            <ac:spMk id="18" creationId="{A52AC92A-BC49-1A6A-EBF8-34BD2E2FAD56}"/>
          </ac:spMkLst>
        </pc:spChg>
        <pc:spChg chg="add mod">
          <ac:chgData name="Nathalia Sundin" userId="14cbfbbc6803c35c" providerId="LiveId" clId="{61CE5791-7AF1-4750-BB3D-DEF59B0CA10A}" dt="2025-11-10T15:16:10.650" v="1882" actId="207"/>
          <ac:spMkLst>
            <pc:docMk/>
            <pc:sldMk cId="1462039296" sldId="424"/>
            <ac:spMk id="19" creationId="{795E6527-07D7-27A6-DCDE-5233A7252F9A}"/>
          </ac:spMkLst>
        </pc:spChg>
        <pc:picChg chg="add mod">
          <ac:chgData name="Nathalia Sundin" userId="14cbfbbc6803c35c" providerId="LiveId" clId="{61CE5791-7AF1-4750-BB3D-DEF59B0CA10A}" dt="2025-11-10T14:35:25.606" v="1535" actId="1076"/>
          <ac:picMkLst>
            <pc:docMk/>
            <pc:sldMk cId="1462039296" sldId="424"/>
            <ac:picMk id="10" creationId="{A555AC08-D5AB-1A7C-E149-D79A729CD09B}"/>
          </ac:picMkLst>
        </pc:picChg>
        <pc:cxnChg chg="add mod">
          <ac:chgData name="Nathalia Sundin" userId="14cbfbbc6803c35c" providerId="LiveId" clId="{61CE5791-7AF1-4750-BB3D-DEF59B0CA10A}" dt="2025-11-10T15:16:36.561" v="1885" actId="1076"/>
          <ac:cxnSpMkLst>
            <pc:docMk/>
            <pc:sldMk cId="1462039296" sldId="424"/>
            <ac:cxnSpMk id="20" creationId="{67CC2E63-E2EC-282D-5C11-4AB89D9B2D7F}"/>
          </ac:cxnSpMkLst>
        </pc:cxnChg>
        <pc:cxnChg chg="add mod">
          <ac:chgData name="Nathalia Sundin" userId="14cbfbbc6803c35c" providerId="LiveId" clId="{61CE5791-7AF1-4750-BB3D-DEF59B0CA10A}" dt="2025-11-10T15:16:40.225" v="1887" actId="1076"/>
          <ac:cxnSpMkLst>
            <pc:docMk/>
            <pc:sldMk cId="1462039296" sldId="424"/>
            <ac:cxnSpMk id="21" creationId="{41F7A794-F59D-B28E-ED06-E5D9C2A53E25}"/>
          </ac:cxnSpMkLst>
        </pc:cxnChg>
        <pc:cxnChg chg="add mod">
          <ac:chgData name="Nathalia Sundin" userId="14cbfbbc6803c35c" providerId="LiveId" clId="{61CE5791-7AF1-4750-BB3D-DEF59B0CA10A}" dt="2025-11-10T15:16:44.661" v="1889" actId="1076"/>
          <ac:cxnSpMkLst>
            <pc:docMk/>
            <pc:sldMk cId="1462039296" sldId="424"/>
            <ac:cxnSpMk id="22" creationId="{872A57D1-5EE5-A695-26BC-E4BCBC98174B}"/>
          </ac:cxnSpMkLst>
        </pc:cxnChg>
      </pc:sldChg>
      <pc:sldChg chg="modSp add mod modNotesTx">
        <pc:chgData name="Nathalia Sundin" userId="14cbfbbc6803c35c" providerId="LiveId" clId="{61CE5791-7AF1-4750-BB3D-DEF59B0CA10A}" dt="2025-11-12T12:27:03.993" v="3089" actId="29295"/>
        <pc:sldMkLst>
          <pc:docMk/>
          <pc:sldMk cId="2537640355" sldId="426"/>
        </pc:sldMkLst>
        <pc:spChg chg="mod">
          <ac:chgData name="Nathalia Sundin" userId="14cbfbbc6803c35c" providerId="LiveId" clId="{61CE5791-7AF1-4750-BB3D-DEF59B0CA10A}" dt="2025-11-10T15:07:23.134" v="1791" actId="404"/>
          <ac:spMkLst>
            <pc:docMk/>
            <pc:sldMk cId="2537640355" sldId="426"/>
            <ac:spMk id="4" creationId="{AB7146D5-5022-874E-98FF-F774B031F734}"/>
          </ac:spMkLst>
        </pc:spChg>
        <pc:spChg chg="mod">
          <ac:chgData name="Nathalia Sundin" userId="14cbfbbc6803c35c" providerId="LiveId" clId="{61CE5791-7AF1-4750-BB3D-DEF59B0CA10A}" dt="2025-11-12T12:05:57.142" v="2180" actId="1076"/>
          <ac:spMkLst>
            <pc:docMk/>
            <pc:sldMk cId="2537640355" sldId="426"/>
            <ac:spMk id="5" creationId="{B3A63F13-211B-ACDA-A41A-647291F66074}"/>
          </ac:spMkLst>
        </pc:spChg>
        <pc:spChg chg="mod">
          <ac:chgData name="Nathalia Sundin" userId="14cbfbbc6803c35c" providerId="LiveId" clId="{61CE5791-7AF1-4750-BB3D-DEF59B0CA10A}" dt="2025-11-12T12:05:48.286" v="2176" actId="20577"/>
          <ac:spMkLst>
            <pc:docMk/>
            <pc:sldMk cId="2537640355" sldId="426"/>
            <ac:spMk id="6" creationId="{6BE8FCED-DF81-C2C6-EBF4-8CB607ADE9C1}"/>
          </ac:spMkLst>
        </pc:spChg>
        <pc:picChg chg="mod">
          <ac:chgData name="Nathalia Sundin" userId="14cbfbbc6803c35c" providerId="LiveId" clId="{61CE5791-7AF1-4750-BB3D-DEF59B0CA10A}" dt="2025-11-12T12:27:00.959" v="3088" actId="29295"/>
          <ac:picMkLst>
            <pc:docMk/>
            <pc:sldMk cId="2537640355" sldId="426"/>
            <ac:picMk id="9" creationId="{C969125D-E98C-43B4-F255-078283BC3742}"/>
          </ac:picMkLst>
        </pc:picChg>
        <pc:picChg chg="mod">
          <ac:chgData name="Nathalia Sundin" userId="14cbfbbc6803c35c" providerId="LiveId" clId="{61CE5791-7AF1-4750-BB3D-DEF59B0CA10A}" dt="2025-11-12T12:27:03.993" v="3089" actId="29295"/>
          <ac:picMkLst>
            <pc:docMk/>
            <pc:sldMk cId="2537640355" sldId="426"/>
            <ac:picMk id="13" creationId="{85D881AE-3386-BF14-457E-392906F200B7}"/>
          </ac:picMkLst>
        </pc:picChg>
      </pc:sldChg>
      <pc:sldChg chg="addSp modSp add mod">
        <pc:chgData name="Nathalia Sundin" userId="14cbfbbc6803c35c" providerId="LiveId" clId="{61CE5791-7AF1-4750-BB3D-DEF59B0CA10A}" dt="2025-11-12T12:27:55.470" v="3116" actId="1076"/>
        <pc:sldMkLst>
          <pc:docMk/>
          <pc:sldMk cId="3380610261" sldId="427"/>
        </pc:sldMkLst>
        <pc:spChg chg="mod">
          <ac:chgData name="Nathalia Sundin" userId="14cbfbbc6803c35c" providerId="LiveId" clId="{61CE5791-7AF1-4750-BB3D-DEF59B0CA10A}" dt="2025-11-12T12:03:13.537" v="1943" actId="20577"/>
          <ac:spMkLst>
            <pc:docMk/>
            <pc:sldMk cId="3380610261" sldId="427"/>
            <ac:spMk id="4" creationId="{F7A87D8A-904E-8C81-DB6B-CB836D507FBB}"/>
          </ac:spMkLst>
        </pc:spChg>
        <pc:spChg chg="mod">
          <ac:chgData name="Nathalia Sundin" userId="14cbfbbc6803c35c" providerId="LiveId" clId="{61CE5791-7AF1-4750-BB3D-DEF59B0CA10A}" dt="2025-11-12T12:07:32.420" v="2186" actId="404"/>
          <ac:spMkLst>
            <pc:docMk/>
            <pc:sldMk cId="3380610261" sldId="427"/>
            <ac:spMk id="5" creationId="{F1E6B790-AF93-E532-70B0-3E26E1A61513}"/>
          </ac:spMkLst>
        </pc:spChg>
        <pc:spChg chg="mod">
          <ac:chgData name="Nathalia Sundin" userId="14cbfbbc6803c35c" providerId="LiveId" clId="{61CE5791-7AF1-4750-BB3D-DEF59B0CA10A}" dt="2025-11-12T12:16:24.193" v="2331" actId="1076"/>
          <ac:spMkLst>
            <pc:docMk/>
            <pc:sldMk cId="3380610261" sldId="427"/>
            <ac:spMk id="6" creationId="{CF584CCD-0684-0A47-9833-9AA7E2002C81}"/>
          </ac:spMkLst>
        </pc:spChg>
        <pc:spChg chg="add mod">
          <ac:chgData name="Nathalia Sundin" userId="14cbfbbc6803c35c" providerId="LiveId" clId="{61CE5791-7AF1-4750-BB3D-DEF59B0CA10A}" dt="2025-11-12T12:27:36.648" v="3106" actId="20577"/>
          <ac:spMkLst>
            <pc:docMk/>
            <pc:sldMk cId="3380610261" sldId="427"/>
            <ac:spMk id="7" creationId="{0AFC1820-C2A5-A7E8-922D-730EC290A47E}"/>
          </ac:spMkLst>
        </pc:spChg>
        <pc:spChg chg="add mod">
          <ac:chgData name="Nathalia Sundin" userId="14cbfbbc6803c35c" providerId="LiveId" clId="{61CE5791-7AF1-4750-BB3D-DEF59B0CA10A}" dt="2025-11-12T12:27:55.470" v="3116" actId="1076"/>
          <ac:spMkLst>
            <pc:docMk/>
            <pc:sldMk cId="3380610261" sldId="427"/>
            <ac:spMk id="8" creationId="{265C3C61-8106-3F42-CECF-447D47656654}"/>
          </ac:spMkLst>
        </pc:spChg>
        <pc:spChg chg="add mod">
          <ac:chgData name="Nathalia Sundin" userId="14cbfbbc6803c35c" providerId="LiveId" clId="{61CE5791-7AF1-4750-BB3D-DEF59B0CA10A}" dt="2025-11-12T12:27:48.376" v="3114" actId="1076"/>
          <ac:spMkLst>
            <pc:docMk/>
            <pc:sldMk cId="3380610261" sldId="427"/>
            <ac:spMk id="11" creationId="{183A6798-59AA-536D-C8BF-0924A4D4BF8F}"/>
          </ac:spMkLst>
        </pc:spChg>
        <pc:spChg chg="add mod">
          <ac:chgData name="Nathalia Sundin" userId="14cbfbbc6803c35c" providerId="LiveId" clId="{61CE5791-7AF1-4750-BB3D-DEF59B0CA10A}" dt="2025-11-12T12:27:42.548" v="3113" actId="20577"/>
          <ac:spMkLst>
            <pc:docMk/>
            <pc:sldMk cId="3380610261" sldId="427"/>
            <ac:spMk id="12" creationId="{D4E04DA4-F44C-099E-A513-C32C727B3E2A}"/>
          </ac:spMkLst>
        </pc:spChg>
        <pc:spChg chg="add mod">
          <ac:chgData name="Nathalia Sundin" userId="14cbfbbc6803c35c" providerId="LiveId" clId="{61CE5791-7AF1-4750-BB3D-DEF59B0CA10A}" dt="2025-11-12T12:27:50.790" v="3115" actId="1076"/>
          <ac:spMkLst>
            <pc:docMk/>
            <pc:sldMk cId="3380610261" sldId="427"/>
            <ac:spMk id="16" creationId="{81A55513-2DDF-708F-E1DD-47420FB461C5}"/>
          </ac:spMkLst>
        </pc:spChg>
        <pc:spChg chg="add mod">
          <ac:chgData name="Nathalia Sundin" userId="14cbfbbc6803c35c" providerId="LiveId" clId="{61CE5791-7AF1-4750-BB3D-DEF59B0CA10A}" dt="2025-11-12T12:16:21.415" v="2330" actId="1076"/>
          <ac:spMkLst>
            <pc:docMk/>
            <pc:sldMk cId="3380610261" sldId="427"/>
            <ac:spMk id="17" creationId="{FFB0B8A4-50D0-5219-E893-A5F2A289A939}"/>
          </ac:spMkLst>
        </pc:spChg>
        <pc:picChg chg="mod ord">
          <ac:chgData name="Nathalia Sundin" userId="14cbfbbc6803c35c" providerId="LiveId" clId="{61CE5791-7AF1-4750-BB3D-DEF59B0CA10A}" dt="2025-11-12T12:13:23.008" v="2285" actId="1076"/>
          <ac:picMkLst>
            <pc:docMk/>
            <pc:sldMk cId="3380610261" sldId="427"/>
            <ac:picMk id="9" creationId="{71D7CAE7-7BBD-43BA-5DD5-C33F35FD587D}"/>
          </ac:picMkLst>
        </pc:picChg>
        <pc:picChg chg="mod">
          <ac:chgData name="Nathalia Sundin" userId="14cbfbbc6803c35c" providerId="LiveId" clId="{61CE5791-7AF1-4750-BB3D-DEF59B0CA10A}" dt="2025-11-12T12:13:29.231" v="2286" actId="1076"/>
          <ac:picMkLst>
            <pc:docMk/>
            <pc:sldMk cId="3380610261" sldId="427"/>
            <ac:picMk id="13" creationId="{631BDF51-B205-29BF-A2B9-65DE1BD3728E}"/>
          </ac:picMkLst>
        </pc:picChg>
        <pc:picChg chg="add mod">
          <ac:chgData name="Nathalia Sundin" userId="14cbfbbc6803c35c" providerId="LiveId" clId="{61CE5791-7AF1-4750-BB3D-DEF59B0CA10A}" dt="2025-11-12T12:12:38.640" v="2277" actId="1076"/>
          <ac:picMkLst>
            <pc:docMk/>
            <pc:sldMk cId="3380610261" sldId="427"/>
            <ac:picMk id="15" creationId="{75D7A1A0-E2F0-D693-97F4-EAED3E23C0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99E95-1DAA-4A7E-AEE7-6E166E3575BD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6A1E84-F405-4C3A-B913-12D27066E77D}">
      <dgm:prSet phldrT="[Texto]" phldr="0" custT="1"/>
      <dgm:spPr>
        <a:solidFill>
          <a:srgbClr val="0D0E43"/>
        </a:solidFill>
      </dgm:spPr>
      <dgm:t>
        <a:bodyPr/>
        <a:lstStyle/>
        <a:p>
          <a:r>
            <a:rPr lang="pt-BR" sz="3200" b="1" dirty="0">
              <a:solidFill>
                <a:schemeClr val="bg1"/>
              </a:solidFill>
            </a:rPr>
            <a:t>Desenho e Ética</a:t>
          </a:r>
        </a:p>
      </dgm:t>
    </dgm:pt>
    <dgm:pt modelId="{2D2C74D7-72BB-44D7-A8BE-EA675FE1FC4D}" type="parTrans" cxnId="{E84B9DD5-4B1D-4073-A964-2D909E2D0AB4}">
      <dgm:prSet/>
      <dgm:spPr/>
      <dgm:t>
        <a:bodyPr/>
        <a:lstStyle/>
        <a:p>
          <a:endParaRPr lang="pt-BR"/>
        </a:p>
      </dgm:t>
    </dgm:pt>
    <dgm:pt modelId="{4E0499B2-5E38-4B92-BEEA-3962F79D4A89}" type="sibTrans" cxnId="{E84B9DD5-4B1D-4073-A964-2D909E2D0AB4}">
      <dgm:prSet/>
      <dgm:spPr/>
      <dgm:t>
        <a:bodyPr/>
        <a:lstStyle/>
        <a:p>
          <a:endParaRPr lang="pt-BR"/>
        </a:p>
      </dgm:t>
    </dgm:pt>
    <dgm:pt modelId="{797C0F39-23AA-4A5A-BD13-31780FC24967}">
      <dgm:prSet phldrT="[Texto]" phldr="0" custT="1"/>
      <dgm:spPr>
        <a:solidFill>
          <a:srgbClr val="0D0E43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pt-BR" sz="1800" dirty="0"/>
            <a:t>Transversal analítico</a:t>
          </a:r>
        </a:p>
      </dgm:t>
    </dgm:pt>
    <dgm:pt modelId="{B1ADA7B9-AD93-4559-8E38-FC36070AF127}" type="parTrans" cxnId="{7AF9E30A-DC9A-4228-BFFD-0EE3CAA1E5AD}">
      <dgm:prSet/>
      <dgm:spPr/>
      <dgm:t>
        <a:bodyPr/>
        <a:lstStyle/>
        <a:p>
          <a:endParaRPr lang="pt-BR"/>
        </a:p>
      </dgm:t>
    </dgm:pt>
    <dgm:pt modelId="{30EC7AA0-B30E-4097-B86F-9B815A3549C8}" type="sibTrans" cxnId="{7AF9E30A-DC9A-4228-BFFD-0EE3CAA1E5AD}">
      <dgm:prSet/>
      <dgm:spPr/>
      <dgm:t>
        <a:bodyPr/>
        <a:lstStyle/>
        <a:p>
          <a:endParaRPr lang="pt-BR"/>
        </a:p>
      </dgm:t>
    </dgm:pt>
    <dgm:pt modelId="{626E3B88-23B3-4F1E-B051-C56C6DCEC522}">
      <dgm:prSet phldrT="[Texto]" phldr="0" custT="1"/>
      <dgm:spPr>
        <a:solidFill>
          <a:srgbClr val="0D0E43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pt-BR" sz="1800" dirty="0"/>
            <a:t>Aprovação CEP </a:t>
          </a:r>
          <a:r>
            <a:rPr lang="pt-BR" sz="1200" dirty="0"/>
            <a:t>(CAAE: 60504722.2.0000.5259)</a:t>
          </a:r>
        </a:p>
      </dgm:t>
    </dgm:pt>
    <dgm:pt modelId="{F817B716-16DA-434B-8886-FA288A0D3C55}" type="parTrans" cxnId="{3C59FD48-2B70-402A-BECF-8E09B0C4918B}">
      <dgm:prSet/>
      <dgm:spPr/>
      <dgm:t>
        <a:bodyPr/>
        <a:lstStyle/>
        <a:p>
          <a:endParaRPr lang="pt-BR"/>
        </a:p>
      </dgm:t>
    </dgm:pt>
    <dgm:pt modelId="{DAA763C0-4A6F-46F7-BEB2-A71DC2278FA6}" type="sibTrans" cxnId="{3C59FD48-2B70-402A-BECF-8E09B0C4918B}">
      <dgm:prSet/>
      <dgm:spPr/>
      <dgm:t>
        <a:bodyPr/>
        <a:lstStyle/>
        <a:p>
          <a:endParaRPr lang="pt-BR"/>
        </a:p>
      </dgm:t>
    </dgm:pt>
    <dgm:pt modelId="{D2DCCE49-0CBB-452F-9DE8-7AC8C22887A9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3200" b="1" dirty="0">
              <a:solidFill>
                <a:schemeClr val="bg1"/>
              </a:solidFill>
            </a:rPr>
            <a:t>Amostr</a:t>
          </a:r>
          <a:r>
            <a:rPr lang="pt-BR" sz="3200" dirty="0">
              <a:solidFill>
                <a:schemeClr val="bg1"/>
              </a:solidFill>
            </a:rPr>
            <a:t>a</a:t>
          </a:r>
        </a:p>
      </dgm:t>
    </dgm:pt>
    <dgm:pt modelId="{D42E8429-442B-4041-9569-4FFBABDCF9BB}" type="parTrans" cxnId="{73983F3A-201C-42FC-90F1-054BBCEFD6CA}">
      <dgm:prSet/>
      <dgm:spPr/>
      <dgm:t>
        <a:bodyPr/>
        <a:lstStyle/>
        <a:p>
          <a:endParaRPr lang="pt-BR"/>
        </a:p>
      </dgm:t>
    </dgm:pt>
    <dgm:pt modelId="{0569EB33-E464-4313-A1EF-90428418EEAF}" type="sibTrans" cxnId="{73983F3A-201C-42FC-90F1-054BBCEFD6CA}">
      <dgm:prSet/>
      <dgm:spPr/>
      <dgm:t>
        <a:bodyPr/>
        <a:lstStyle/>
        <a:p>
          <a:endParaRPr lang="pt-BR"/>
        </a:p>
      </dgm:t>
    </dgm:pt>
    <dgm:pt modelId="{DDC3EAF1-3ED2-4652-90A2-8B8F6DEA9845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b="1" dirty="0"/>
            <a:t>Inclusão</a:t>
          </a:r>
        </a:p>
      </dgm:t>
    </dgm:pt>
    <dgm:pt modelId="{2BF140EF-324D-4A21-A757-D274BCDBD2D0}" type="parTrans" cxnId="{76DC2828-8B91-4001-AC81-3B9979997B37}">
      <dgm:prSet/>
      <dgm:spPr/>
      <dgm:t>
        <a:bodyPr/>
        <a:lstStyle/>
        <a:p>
          <a:endParaRPr lang="pt-BR"/>
        </a:p>
      </dgm:t>
    </dgm:pt>
    <dgm:pt modelId="{5D2B20B2-3337-41DD-92BF-B3B0125881A9}" type="sibTrans" cxnId="{76DC2828-8B91-4001-AC81-3B9979997B37}">
      <dgm:prSet/>
      <dgm:spPr/>
      <dgm:t>
        <a:bodyPr/>
        <a:lstStyle/>
        <a:p>
          <a:endParaRPr lang="pt-BR"/>
        </a:p>
      </dgm:t>
    </dgm:pt>
    <dgm:pt modelId="{23F181F4-AB74-4D26-A80A-25BD0913672E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b="1" dirty="0"/>
            <a:t>Exclusão</a:t>
          </a:r>
        </a:p>
      </dgm:t>
    </dgm:pt>
    <dgm:pt modelId="{B9E9F11F-3BC5-4CB2-AF41-17F1359F5881}" type="parTrans" cxnId="{126D1916-9CD1-4F7A-8B0E-6CB69E1F5900}">
      <dgm:prSet/>
      <dgm:spPr/>
      <dgm:t>
        <a:bodyPr/>
        <a:lstStyle/>
        <a:p>
          <a:endParaRPr lang="pt-BR"/>
        </a:p>
      </dgm:t>
    </dgm:pt>
    <dgm:pt modelId="{ED39EB66-EDE7-4D84-BAD7-3A16EDB1D744}" type="sibTrans" cxnId="{126D1916-9CD1-4F7A-8B0E-6CB69E1F5900}">
      <dgm:prSet/>
      <dgm:spPr/>
      <dgm:t>
        <a:bodyPr/>
        <a:lstStyle/>
        <a:p>
          <a:endParaRPr lang="pt-BR"/>
        </a:p>
      </dgm:t>
    </dgm:pt>
    <dgm:pt modelId="{1DDF5BE5-96D2-4E11-8E6A-BD0ADF5D8026}">
      <dgm:prSet phldrT="[Texto]" phldr="0"/>
      <dgm:spPr>
        <a:solidFill>
          <a:srgbClr val="CA4C37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Avaliações</a:t>
          </a:r>
        </a:p>
      </dgm:t>
    </dgm:pt>
    <dgm:pt modelId="{9C2B782A-3338-47F1-912D-02B0F9628C74}" type="parTrans" cxnId="{0B50C32A-3E20-411E-8B7B-CECF36139678}">
      <dgm:prSet/>
      <dgm:spPr/>
      <dgm:t>
        <a:bodyPr/>
        <a:lstStyle/>
        <a:p>
          <a:endParaRPr lang="pt-BR"/>
        </a:p>
      </dgm:t>
    </dgm:pt>
    <dgm:pt modelId="{F07331DA-6F1B-4962-AAD6-132BCE8C36B8}" type="sibTrans" cxnId="{0B50C32A-3E20-411E-8B7B-CECF36139678}">
      <dgm:prSet/>
      <dgm:spPr/>
      <dgm:t>
        <a:bodyPr/>
        <a:lstStyle/>
        <a:p>
          <a:endParaRPr lang="pt-BR"/>
        </a:p>
      </dgm:t>
    </dgm:pt>
    <dgm:pt modelId="{B1D85CE1-0613-4EA9-88AA-453C66DF7986}">
      <dgm:prSet phldrT="[Texto]" phldr="0"/>
      <dgm:spPr>
        <a:solidFill>
          <a:srgbClr val="CA4C37"/>
        </a:solidFill>
      </dgm:spPr>
      <dgm:t>
        <a:bodyPr/>
        <a:lstStyle/>
        <a:p>
          <a:r>
            <a:rPr lang="pt-BR" sz="1900" b="0" dirty="0"/>
            <a:t>Antropométrica</a:t>
          </a:r>
        </a:p>
      </dgm:t>
    </dgm:pt>
    <dgm:pt modelId="{57925BDD-CE04-439D-8F8E-D42AD55C7E46}" type="parTrans" cxnId="{1EEBDC3E-03C9-4DF5-AAFA-3A7CB96136EF}">
      <dgm:prSet/>
      <dgm:spPr/>
      <dgm:t>
        <a:bodyPr/>
        <a:lstStyle/>
        <a:p>
          <a:endParaRPr lang="pt-BR"/>
        </a:p>
      </dgm:t>
    </dgm:pt>
    <dgm:pt modelId="{6B0D3EAA-B249-4038-A1DC-B0E3233AD764}" type="sibTrans" cxnId="{1EEBDC3E-03C9-4DF5-AAFA-3A7CB96136EF}">
      <dgm:prSet/>
      <dgm:spPr/>
      <dgm:t>
        <a:bodyPr/>
        <a:lstStyle/>
        <a:p>
          <a:endParaRPr lang="pt-BR"/>
        </a:p>
      </dgm:t>
    </dgm:pt>
    <dgm:pt modelId="{15420944-4B14-4854-9F5A-A9A266EF35AA}">
      <dgm:prSet phldrT="[Texto]" phldr="0"/>
      <dgm:spPr>
        <a:solidFill>
          <a:srgbClr val="CA4C37"/>
        </a:solidFill>
      </dgm:spPr>
      <dgm:t>
        <a:bodyPr/>
        <a:lstStyle/>
        <a:p>
          <a:r>
            <a:rPr lang="pt-BR" sz="1900" dirty="0"/>
            <a:t>Radiográfica</a:t>
          </a:r>
        </a:p>
      </dgm:t>
    </dgm:pt>
    <dgm:pt modelId="{C9336C71-EF12-47EA-81BE-C93894EB3A57}" type="parTrans" cxnId="{EB6BC3B2-F345-4A14-ADAA-659E494CACB0}">
      <dgm:prSet/>
      <dgm:spPr/>
      <dgm:t>
        <a:bodyPr/>
        <a:lstStyle/>
        <a:p>
          <a:endParaRPr lang="pt-BR"/>
        </a:p>
      </dgm:t>
    </dgm:pt>
    <dgm:pt modelId="{FFA12F09-D040-4AEA-9A39-277C292ECDBD}" type="sibTrans" cxnId="{EB6BC3B2-F345-4A14-ADAA-659E494CACB0}">
      <dgm:prSet/>
      <dgm:spPr/>
      <dgm:t>
        <a:bodyPr/>
        <a:lstStyle/>
        <a:p>
          <a:endParaRPr lang="pt-BR"/>
        </a:p>
      </dgm:t>
    </dgm:pt>
    <dgm:pt modelId="{2395923D-F67F-4845-A802-493C2EE21D46}">
      <dgm:prSet phldrT="[Texto]" phldr="0" custT="1"/>
      <dgm:spPr>
        <a:solidFill>
          <a:srgbClr val="0D0E43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pt-BR" sz="1800" dirty="0"/>
            <a:t>TCLE + anonimização</a:t>
          </a:r>
        </a:p>
      </dgm:t>
    </dgm:pt>
    <dgm:pt modelId="{44F03800-A801-4B44-A7EA-50561CDF7682}" type="parTrans" cxnId="{FBEAD49B-828D-42CD-B59C-37E609B4B10B}">
      <dgm:prSet/>
      <dgm:spPr/>
      <dgm:t>
        <a:bodyPr/>
        <a:lstStyle/>
        <a:p>
          <a:endParaRPr lang="pt-BR"/>
        </a:p>
      </dgm:t>
    </dgm:pt>
    <dgm:pt modelId="{1C4F3FD0-16ED-46C9-9979-93AECA28C2EF}" type="sibTrans" cxnId="{FBEAD49B-828D-42CD-B59C-37E609B4B10B}">
      <dgm:prSet/>
      <dgm:spPr/>
      <dgm:t>
        <a:bodyPr/>
        <a:lstStyle/>
        <a:p>
          <a:endParaRPr lang="pt-BR"/>
        </a:p>
      </dgm:t>
    </dgm:pt>
    <dgm:pt modelId="{B6A5AD90-2EE6-4FBA-A60B-802B7EF489B1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&gt;= 50 anos</a:t>
          </a:r>
        </a:p>
      </dgm:t>
    </dgm:pt>
    <dgm:pt modelId="{6BED5862-4D89-40D0-B8B0-4F5FA366A60D}" type="parTrans" cxnId="{BE3B2789-0121-4C37-B8D0-8D33C63CA034}">
      <dgm:prSet/>
      <dgm:spPr/>
      <dgm:t>
        <a:bodyPr/>
        <a:lstStyle/>
        <a:p>
          <a:endParaRPr lang="pt-BR"/>
        </a:p>
      </dgm:t>
    </dgm:pt>
    <dgm:pt modelId="{4D197754-A823-4888-8C65-0F3AC64BFBC9}" type="sibTrans" cxnId="{BE3B2789-0121-4C37-B8D0-8D33C63CA034}">
      <dgm:prSet/>
      <dgm:spPr/>
      <dgm:t>
        <a:bodyPr/>
        <a:lstStyle/>
        <a:p>
          <a:endParaRPr lang="pt-BR"/>
        </a:p>
      </dgm:t>
    </dgm:pt>
    <dgm:pt modelId="{C83CE6D4-EC13-4AB7-BAD7-F629670F51D8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OAJ primária</a:t>
          </a:r>
        </a:p>
      </dgm:t>
    </dgm:pt>
    <dgm:pt modelId="{D34D7C8C-FF0F-4647-B80F-5ED518E7E5BC}" type="parTrans" cxnId="{5BB0B5FF-5CE1-428F-8634-F28A2C543475}">
      <dgm:prSet/>
      <dgm:spPr/>
      <dgm:t>
        <a:bodyPr/>
        <a:lstStyle/>
        <a:p>
          <a:endParaRPr lang="pt-BR"/>
        </a:p>
      </dgm:t>
    </dgm:pt>
    <dgm:pt modelId="{8896D039-BF18-4CC1-88ED-ECEEE5BA73BE}" type="sibTrans" cxnId="{5BB0B5FF-5CE1-428F-8634-F28A2C543475}">
      <dgm:prSet/>
      <dgm:spPr/>
      <dgm:t>
        <a:bodyPr/>
        <a:lstStyle/>
        <a:p>
          <a:endParaRPr lang="pt-BR"/>
        </a:p>
      </dgm:t>
    </dgm:pt>
    <dgm:pt modelId="{9F461E20-7E0D-459D-AD3B-6F12DF99FF26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 err="1"/>
            <a:t>Pré</a:t>
          </a:r>
          <a:r>
            <a:rPr lang="pt-BR" sz="1600" dirty="0"/>
            <a:t> operatório ATJ</a:t>
          </a:r>
        </a:p>
      </dgm:t>
    </dgm:pt>
    <dgm:pt modelId="{BE3F799C-768F-42CB-9FAF-B692F3D25BCB}" type="parTrans" cxnId="{04B0C71F-2BDE-4872-B1BA-5B812D93C298}">
      <dgm:prSet/>
      <dgm:spPr/>
      <dgm:t>
        <a:bodyPr/>
        <a:lstStyle/>
        <a:p>
          <a:endParaRPr lang="pt-BR"/>
        </a:p>
      </dgm:t>
    </dgm:pt>
    <dgm:pt modelId="{B46B5E68-5405-4D17-8CC9-36E62F5FD3F7}" type="sibTrans" cxnId="{04B0C71F-2BDE-4872-B1BA-5B812D93C298}">
      <dgm:prSet/>
      <dgm:spPr/>
      <dgm:t>
        <a:bodyPr/>
        <a:lstStyle/>
        <a:p>
          <a:endParaRPr lang="pt-BR"/>
        </a:p>
      </dgm:t>
    </dgm:pt>
    <dgm:pt modelId="{82DFEF97-FF3B-4417-8BF1-9235BC6C5F32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Única instituição (RJ)</a:t>
          </a:r>
        </a:p>
      </dgm:t>
    </dgm:pt>
    <dgm:pt modelId="{35DB7829-3ED2-458E-9A26-7569E78157D4}" type="parTrans" cxnId="{C5AC59F1-2691-4C86-A5C6-1FD21F33311B}">
      <dgm:prSet/>
      <dgm:spPr/>
      <dgm:t>
        <a:bodyPr/>
        <a:lstStyle/>
        <a:p>
          <a:endParaRPr lang="pt-BR"/>
        </a:p>
      </dgm:t>
    </dgm:pt>
    <dgm:pt modelId="{94CDB539-A000-44CD-9F65-CA575EE833A3}" type="sibTrans" cxnId="{C5AC59F1-2691-4C86-A5C6-1FD21F33311B}">
      <dgm:prSet/>
      <dgm:spPr/>
      <dgm:t>
        <a:bodyPr/>
        <a:lstStyle/>
        <a:p>
          <a:endParaRPr lang="pt-BR"/>
        </a:p>
      </dgm:t>
    </dgm:pt>
    <dgm:pt modelId="{B9C1FF04-BE57-4745-9C8D-03974B838B49}">
      <dgm:prSet phldrT="[Texto]" phldr="0" custT="1"/>
      <dgm:spPr>
        <a:solidFill>
          <a:srgbClr val="125EA1"/>
        </a:solidFill>
      </dgm:spPr>
      <dgm:t>
        <a:bodyPr/>
        <a:lstStyle/>
        <a:p>
          <a:endParaRPr lang="pt-BR" sz="1600" dirty="0"/>
        </a:p>
      </dgm:t>
    </dgm:pt>
    <dgm:pt modelId="{3AF9F9D8-63CB-426A-B31B-572102E08700}" type="parTrans" cxnId="{CEFE5EEF-E82A-4634-9B07-8A05FAB08AEC}">
      <dgm:prSet/>
      <dgm:spPr/>
      <dgm:t>
        <a:bodyPr/>
        <a:lstStyle/>
        <a:p>
          <a:endParaRPr lang="pt-BR"/>
        </a:p>
      </dgm:t>
    </dgm:pt>
    <dgm:pt modelId="{3218556F-C7AA-43D4-9ABA-2926227BB9CB}" type="sibTrans" cxnId="{CEFE5EEF-E82A-4634-9B07-8A05FAB08AEC}">
      <dgm:prSet/>
      <dgm:spPr/>
      <dgm:t>
        <a:bodyPr/>
        <a:lstStyle/>
        <a:p>
          <a:endParaRPr lang="pt-BR"/>
        </a:p>
      </dgm:t>
    </dgm:pt>
    <dgm:pt modelId="{6EC9C981-102E-425A-A5D2-8AA01459BA5B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Cirurgia prévia</a:t>
          </a:r>
        </a:p>
      </dgm:t>
    </dgm:pt>
    <dgm:pt modelId="{FA07167A-39C3-41A4-8A76-3144463CA6F1}" type="parTrans" cxnId="{E7E2E445-6CAF-4316-8BA1-623B4E6BEC67}">
      <dgm:prSet/>
      <dgm:spPr/>
      <dgm:t>
        <a:bodyPr/>
        <a:lstStyle/>
        <a:p>
          <a:endParaRPr lang="pt-BR"/>
        </a:p>
      </dgm:t>
    </dgm:pt>
    <dgm:pt modelId="{8088C651-EBE0-4377-88DC-6DD7B9F8371D}" type="sibTrans" cxnId="{E7E2E445-6CAF-4316-8BA1-623B4E6BEC67}">
      <dgm:prSet/>
      <dgm:spPr/>
      <dgm:t>
        <a:bodyPr/>
        <a:lstStyle/>
        <a:p>
          <a:endParaRPr lang="pt-BR"/>
        </a:p>
      </dgm:t>
    </dgm:pt>
    <dgm:pt modelId="{D7976718-07CE-4730-81CB-655069C44006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Deformidades graves (varo &gt; 15º, valgo &gt;12º, flexo &gt;15º)</a:t>
          </a:r>
        </a:p>
      </dgm:t>
    </dgm:pt>
    <dgm:pt modelId="{FCC31DC6-72F2-4FB8-8641-CFA81AE8728D}" type="parTrans" cxnId="{C4A9B701-3C81-413A-8B94-16933A972AEB}">
      <dgm:prSet/>
      <dgm:spPr/>
      <dgm:t>
        <a:bodyPr/>
        <a:lstStyle/>
        <a:p>
          <a:endParaRPr lang="pt-BR"/>
        </a:p>
      </dgm:t>
    </dgm:pt>
    <dgm:pt modelId="{45E834E9-F75F-4EEF-9C92-C0842C0A0677}" type="sibTrans" cxnId="{C4A9B701-3C81-413A-8B94-16933A972AEB}">
      <dgm:prSet/>
      <dgm:spPr/>
      <dgm:t>
        <a:bodyPr/>
        <a:lstStyle/>
        <a:p>
          <a:endParaRPr lang="pt-BR"/>
        </a:p>
      </dgm:t>
    </dgm:pt>
    <dgm:pt modelId="{763E4A41-A1AB-4E79-BC29-EFF46B837548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Alterações </a:t>
          </a:r>
          <a:r>
            <a:rPr lang="pt-BR" sz="1600" dirty="0" err="1"/>
            <a:t>neuromotoras</a:t>
          </a:r>
          <a:r>
            <a:rPr lang="pt-BR" sz="1600" dirty="0"/>
            <a:t>/visuais graves</a:t>
          </a:r>
        </a:p>
      </dgm:t>
    </dgm:pt>
    <dgm:pt modelId="{2C174981-C6B8-4851-B8FD-FFF3A8B22711}" type="parTrans" cxnId="{14735C0E-F0D2-4FEC-A30C-5968D3DD75DC}">
      <dgm:prSet/>
      <dgm:spPr/>
      <dgm:t>
        <a:bodyPr/>
        <a:lstStyle/>
        <a:p>
          <a:endParaRPr lang="pt-BR"/>
        </a:p>
      </dgm:t>
    </dgm:pt>
    <dgm:pt modelId="{673997AE-8335-4DB3-9099-5A2FEC6003A1}" type="sibTrans" cxnId="{14735C0E-F0D2-4FEC-A30C-5968D3DD75DC}">
      <dgm:prSet/>
      <dgm:spPr/>
      <dgm:t>
        <a:bodyPr/>
        <a:lstStyle/>
        <a:p>
          <a:endParaRPr lang="pt-BR"/>
        </a:p>
      </dgm:t>
    </dgm:pt>
    <dgm:pt modelId="{9B028DE8-76CF-49F7-8735-06985A4DF4B8}">
      <dgm:prSet phldrT="[Texto]" phldr="0" custT="1"/>
      <dgm:spPr>
        <a:solidFill>
          <a:srgbClr val="125EA1"/>
        </a:solidFill>
      </dgm:spPr>
      <dgm:t>
        <a:bodyPr/>
        <a:lstStyle/>
        <a:p>
          <a:r>
            <a:rPr lang="pt-BR" sz="1600" dirty="0"/>
            <a:t>Fármacos que aumentem risco de queda</a:t>
          </a:r>
        </a:p>
      </dgm:t>
    </dgm:pt>
    <dgm:pt modelId="{D243AF14-7846-41D6-B3EF-10B92927001E}" type="parTrans" cxnId="{530A7F63-0DFC-49D3-ADB5-73CBC59DE181}">
      <dgm:prSet/>
      <dgm:spPr/>
      <dgm:t>
        <a:bodyPr/>
        <a:lstStyle/>
        <a:p>
          <a:endParaRPr lang="pt-BR"/>
        </a:p>
      </dgm:t>
    </dgm:pt>
    <dgm:pt modelId="{72C8CA2A-D7B7-4550-B75A-802929E9C4DB}" type="sibTrans" cxnId="{530A7F63-0DFC-49D3-ADB5-73CBC59DE181}">
      <dgm:prSet/>
      <dgm:spPr/>
      <dgm:t>
        <a:bodyPr/>
        <a:lstStyle/>
        <a:p>
          <a:endParaRPr lang="pt-BR"/>
        </a:p>
      </dgm:t>
    </dgm:pt>
    <dgm:pt modelId="{99FC3F06-02C8-47FF-AD40-56F062F92C8E}">
      <dgm:prSet phldrT="[Texto]" phldr="0"/>
      <dgm:spPr>
        <a:solidFill>
          <a:srgbClr val="CA4C37"/>
        </a:solidFill>
      </dgm:spPr>
      <dgm:t>
        <a:bodyPr/>
        <a:lstStyle/>
        <a:p>
          <a:r>
            <a:rPr lang="pt-BR" sz="1900" dirty="0" err="1"/>
            <a:t>TechBalance</a:t>
          </a:r>
          <a:endParaRPr lang="pt-BR" sz="1900" dirty="0"/>
        </a:p>
      </dgm:t>
    </dgm:pt>
    <dgm:pt modelId="{F8EDCF6C-EAD6-4728-876E-F60AD0DA3FF9}" type="parTrans" cxnId="{9ABCD025-36F1-4D34-B1B7-10FB7BB56B28}">
      <dgm:prSet/>
      <dgm:spPr/>
      <dgm:t>
        <a:bodyPr/>
        <a:lstStyle/>
        <a:p>
          <a:endParaRPr lang="pt-BR"/>
        </a:p>
      </dgm:t>
    </dgm:pt>
    <dgm:pt modelId="{B89C56FC-4BEB-4132-B13D-7B01602F04F9}" type="sibTrans" cxnId="{9ABCD025-36F1-4D34-B1B7-10FB7BB56B28}">
      <dgm:prSet/>
      <dgm:spPr/>
      <dgm:t>
        <a:bodyPr/>
        <a:lstStyle/>
        <a:p>
          <a:endParaRPr lang="pt-BR"/>
        </a:p>
      </dgm:t>
    </dgm:pt>
    <dgm:pt modelId="{5B99D12F-BD71-44BC-A6BE-213DCCEBF4B9}">
      <dgm:prSet/>
      <dgm:spPr>
        <a:solidFill>
          <a:srgbClr val="DCA234"/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Análise de dados</a:t>
          </a:r>
        </a:p>
      </dgm:t>
    </dgm:pt>
    <dgm:pt modelId="{FFB1D200-B193-4BBF-865B-B3FAEED47E3F}" type="parTrans" cxnId="{6E5505F6-6578-48D1-B060-59E303C76ABD}">
      <dgm:prSet/>
      <dgm:spPr/>
      <dgm:t>
        <a:bodyPr/>
        <a:lstStyle/>
        <a:p>
          <a:endParaRPr lang="pt-BR"/>
        </a:p>
      </dgm:t>
    </dgm:pt>
    <dgm:pt modelId="{4A2E0FC9-55D1-43C4-8F6E-0B49F569A70D}" type="sibTrans" cxnId="{6E5505F6-6578-48D1-B060-59E303C76ABD}">
      <dgm:prSet/>
      <dgm:spPr/>
      <dgm:t>
        <a:bodyPr/>
        <a:lstStyle/>
        <a:p>
          <a:endParaRPr lang="pt-BR"/>
        </a:p>
      </dgm:t>
    </dgm:pt>
    <dgm:pt modelId="{A8D3A434-FEC0-4406-B9DB-F6DB600EA71C}">
      <dgm:prSet/>
      <dgm:spPr>
        <a:solidFill>
          <a:srgbClr val="DCA234"/>
        </a:solidFill>
      </dgm:spPr>
      <dgm:t>
        <a:bodyPr/>
        <a:lstStyle/>
        <a:p>
          <a:r>
            <a:rPr lang="pt-BR" sz="1800" kern="1200" dirty="0"/>
            <a:t>Cálculo amostral </a:t>
          </a:r>
          <a:r>
            <a:rPr lang="pt-BR" sz="1800" i="1" kern="1200" dirty="0"/>
            <a:t>a priori </a:t>
          </a:r>
          <a:r>
            <a:rPr lang="pt-BR" sz="1800" i="0" kern="1200" dirty="0"/>
            <a:t>– n = 102</a:t>
          </a:r>
          <a:endParaRPr lang="pt-BR" sz="1800" kern="1200" dirty="0"/>
        </a:p>
      </dgm:t>
    </dgm:pt>
    <dgm:pt modelId="{33EC7E50-26D2-46BD-B447-68F86DF94944}" type="parTrans" cxnId="{2FD4E210-409E-4B42-A4DF-4E1937B0B893}">
      <dgm:prSet/>
      <dgm:spPr/>
      <dgm:t>
        <a:bodyPr/>
        <a:lstStyle/>
        <a:p>
          <a:endParaRPr lang="pt-BR"/>
        </a:p>
      </dgm:t>
    </dgm:pt>
    <dgm:pt modelId="{DE7F7ADB-74E4-4F34-84BF-EBD64D8408FA}" type="sibTrans" cxnId="{2FD4E210-409E-4B42-A4DF-4E1937B0B893}">
      <dgm:prSet/>
      <dgm:spPr/>
      <dgm:t>
        <a:bodyPr/>
        <a:lstStyle/>
        <a:p>
          <a:endParaRPr lang="pt-BR"/>
        </a:p>
      </dgm:t>
    </dgm:pt>
    <dgm:pt modelId="{1967C010-A70B-4923-B823-F8715A031FF7}">
      <dgm:prSet/>
      <dgm:spPr>
        <a:solidFill>
          <a:srgbClr val="DCA234"/>
        </a:solidFill>
      </dgm:spPr>
      <dgm:t>
        <a:bodyPr/>
        <a:lstStyle/>
        <a:p>
          <a:endParaRPr lang="pt-BR" sz="1800" kern="1200" dirty="0"/>
        </a:p>
      </dgm:t>
    </dgm:pt>
    <dgm:pt modelId="{38320885-A63E-41DB-9FED-F1321604C4D7}" type="parTrans" cxnId="{3A85D110-E072-400E-893F-C6B33E0408C6}">
      <dgm:prSet/>
      <dgm:spPr/>
      <dgm:t>
        <a:bodyPr/>
        <a:lstStyle/>
        <a:p>
          <a:endParaRPr lang="pt-BR"/>
        </a:p>
      </dgm:t>
    </dgm:pt>
    <dgm:pt modelId="{82C1E3CE-F290-489E-A80B-3CB6903AA109}" type="sibTrans" cxnId="{3A85D110-E072-400E-893F-C6B33E0408C6}">
      <dgm:prSet/>
      <dgm:spPr/>
      <dgm:t>
        <a:bodyPr/>
        <a:lstStyle/>
        <a:p>
          <a:endParaRPr lang="pt-BR"/>
        </a:p>
      </dgm:t>
    </dgm:pt>
    <dgm:pt modelId="{D057B2A4-5ADD-4041-BEEC-0B00BBE46DEC}">
      <dgm:prSet custT="1"/>
      <dgm:spPr>
        <a:solidFill>
          <a:srgbClr val="DCA234"/>
        </a:solidFill>
      </dgm:spPr>
      <dgm:t>
        <a:bodyPr/>
        <a:lstStyle/>
        <a:p>
          <a:endParaRPr lang="pt-BR" sz="1800" kern="1200" dirty="0">
            <a:solidFill>
              <a:srgbClr val="FFFFFF"/>
            </a:solidFill>
            <a:latin typeface="Helvetica"/>
            <a:ea typeface="Helvetica"/>
            <a:cs typeface="Helvetica"/>
          </a:endParaRPr>
        </a:p>
      </dgm:t>
    </dgm:pt>
    <dgm:pt modelId="{9A6894D1-8A19-45BC-9F3E-A892D89454B6}" type="parTrans" cxnId="{9A9AB286-3B35-4B68-A8E9-4C65D02B7AE5}">
      <dgm:prSet/>
      <dgm:spPr/>
      <dgm:t>
        <a:bodyPr/>
        <a:lstStyle/>
        <a:p>
          <a:endParaRPr lang="pt-BR"/>
        </a:p>
      </dgm:t>
    </dgm:pt>
    <dgm:pt modelId="{202A5511-D786-49C9-848B-796CC2930AA5}" type="sibTrans" cxnId="{9A9AB286-3B35-4B68-A8E9-4C65D02B7AE5}">
      <dgm:prSet/>
      <dgm:spPr/>
      <dgm:t>
        <a:bodyPr/>
        <a:lstStyle/>
        <a:p>
          <a:endParaRPr lang="pt-BR"/>
        </a:p>
      </dgm:t>
    </dgm:pt>
    <dgm:pt modelId="{D3D8D2D1-1760-4976-BEF2-F77349ADC5A3}">
      <dgm:prSet/>
      <dgm:spPr>
        <a:solidFill>
          <a:srgbClr val="DCA234"/>
        </a:solidFill>
      </dgm:spPr>
      <dgm:t>
        <a:bodyPr/>
        <a:lstStyle/>
        <a:p>
          <a:endParaRPr lang="pt-BR" sz="1800" kern="1200" dirty="0"/>
        </a:p>
      </dgm:t>
    </dgm:pt>
    <dgm:pt modelId="{8DB6B6C3-DA6D-4797-8135-9537BE14841B}" type="parTrans" cxnId="{30DCA326-13B6-4EBE-8888-56407C74AF37}">
      <dgm:prSet/>
      <dgm:spPr/>
      <dgm:t>
        <a:bodyPr/>
        <a:lstStyle/>
        <a:p>
          <a:endParaRPr lang="pt-BR"/>
        </a:p>
      </dgm:t>
    </dgm:pt>
    <dgm:pt modelId="{048D64A8-43EF-46C9-BE7B-F202CBBD6219}" type="sibTrans" cxnId="{30DCA326-13B6-4EBE-8888-56407C74AF37}">
      <dgm:prSet/>
      <dgm:spPr/>
      <dgm:t>
        <a:bodyPr/>
        <a:lstStyle/>
        <a:p>
          <a:endParaRPr lang="pt-BR"/>
        </a:p>
      </dgm:t>
    </dgm:pt>
    <dgm:pt modelId="{F8A0F7EA-2082-49BA-A6F6-04F5F5C240AA}">
      <dgm:prSet phldrT="[Texto]" phldr="0"/>
      <dgm:spPr>
        <a:solidFill>
          <a:srgbClr val="CA4C37"/>
        </a:solidFill>
      </dgm:spPr>
      <dgm:t>
        <a:bodyPr/>
        <a:lstStyle/>
        <a:p>
          <a:endParaRPr lang="pt-BR" sz="1900" dirty="0"/>
        </a:p>
      </dgm:t>
    </dgm:pt>
    <dgm:pt modelId="{D3617C28-846C-4E24-9ECE-609D79F92888}" type="parTrans" cxnId="{50458A93-12F6-417E-8752-655DBB72CAA1}">
      <dgm:prSet/>
      <dgm:spPr/>
      <dgm:t>
        <a:bodyPr/>
        <a:lstStyle/>
        <a:p>
          <a:endParaRPr lang="pt-BR"/>
        </a:p>
      </dgm:t>
    </dgm:pt>
    <dgm:pt modelId="{28A5B6B4-65BE-4F42-BE1E-7E85257DAE5B}" type="sibTrans" cxnId="{50458A93-12F6-417E-8752-655DBB72CAA1}">
      <dgm:prSet/>
      <dgm:spPr/>
      <dgm:t>
        <a:bodyPr/>
        <a:lstStyle/>
        <a:p>
          <a:endParaRPr lang="pt-BR"/>
        </a:p>
      </dgm:t>
    </dgm:pt>
    <dgm:pt modelId="{323ACED1-B674-4176-9A20-8CE5169F7A38}">
      <dgm:prSet phldrT="[Texto]" phldr="0"/>
      <dgm:spPr>
        <a:solidFill>
          <a:srgbClr val="CA4C37"/>
        </a:solidFill>
      </dgm:spPr>
      <dgm:t>
        <a:bodyPr/>
        <a:lstStyle/>
        <a:p>
          <a:endParaRPr lang="pt-BR" sz="1900" dirty="0"/>
        </a:p>
      </dgm:t>
    </dgm:pt>
    <dgm:pt modelId="{7950EDCA-AF47-4645-AB4E-026EC716E316}" type="parTrans" cxnId="{F100213A-346D-4AFC-B892-0BB78F2B5381}">
      <dgm:prSet/>
      <dgm:spPr/>
      <dgm:t>
        <a:bodyPr/>
        <a:lstStyle/>
        <a:p>
          <a:endParaRPr lang="pt-BR"/>
        </a:p>
      </dgm:t>
    </dgm:pt>
    <dgm:pt modelId="{EECFE68B-42DE-4C2C-B567-F333AB856E79}" type="sibTrans" cxnId="{F100213A-346D-4AFC-B892-0BB78F2B5381}">
      <dgm:prSet/>
      <dgm:spPr/>
      <dgm:t>
        <a:bodyPr/>
        <a:lstStyle/>
        <a:p>
          <a:endParaRPr lang="pt-BR"/>
        </a:p>
      </dgm:t>
    </dgm:pt>
    <dgm:pt modelId="{8C60098F-6DB4-484C-B405-9573D0E5DFCA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Idade</a:t>
          </a:r>
        </a:p>
      </dgm:t>
    </dgm:pt>
    <dgm:pt modelId="{96434A4F-BF70-425D-A1A6-4F9D856D01E7}" type="parTrans" cxnId="{F5CBB1CC-A756-4BA0-B6EF-380C5F28F7B8}">
      <dgm:prSet/>
      <dgm:spPr/>
      <dgm:t>
        <a:bodyPr/>
        <a:lstStyle/>
        <a:p>
          <a:endParaRPr lang="pt-BR"/>
        </a:p>
      </dgm:t>
    </dgm:pt>
    <dgm:pt modelId="{48566ACB-8959-4B32-982D-FAF02E86E2F7}" type="sibTrans" cxnId="{F5CBB1CC-A756-4BA0-B6EF-380C5F28F7B8}">
      <dgm:prSet/>
      <dgm:spPr/>
      <dgm:t>
        <a:bodyPr/>
        <a:lstStyle/>
        <a:p>
          <a:endParaRPr lang="pt-BR"/>
        </a:p>
      </dgm:t>
    </dgm:pt>
    <dgm:pt modelId="{AE2D59CA-9F2A-4824-92D8-D7ABF4E140C4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Sexo</a:t>
          </a:r>
        </a:p>
      </dgm:t>
    </dgm:pt>
    <dgm:pt modelId="{18DDCC6B-8FC0-4302-A92D-0C82BA545F88}" type="parTrans" cxnId="{8859A2DB-ADE8-4AFF-BAAC-87925BFE31E4}">
      <dgm:prSet/>
      <dgm:spPr/>
      <dgm:t>
        <a:bodyPr/>
        <a:lstStyle/>
        <a:p>
          <a:endParaRPr lang="pt-BR"/>
        </a:p>
      </dgm:t>
    </dgm:pt>
    <dgm:pt modelId="{EA324E0E-71D1-479C-AF49-6E72C8B25574}" type="sibTrans" cxnId="{8859A2DB-ADE8-4AFF-BAAC-87925BFE31E4}">
      <dgm:prSet/>
      <dgm:spPr/>
      <dgm:t>
        <a:bodyPr/>
        <a:lstStyle/>
        <a:p>
          <a:endParaRPr lang="pt-BR"/>
        </a:p>
      </dgm:t>
    </dgm:pt>
    <dgm:pt modelId="{E0BFF835-885E-49E5-B6F8-432D1AD06E12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IMC</a:t>
          </a:r>
        </a:p>
      </dgm:t>
    </dgm:pt>
    <dgm:pt modelId="{AD8363BE-BA51-4393-9280-3E905D45AEA1}" type="parTrans" cxnId="{FBD97388-D21F-4487-A6D1-E403466253EF}">
      <dgm:prSet/>
      <dgm:spPr/>
      <dgm:t>
        <a:bodyPr/>
        <a:lstStyle/>
        <a:p>
          <a:endParaRPr lang="pt-BR"/>
        </a:p>
      </dgm:t>
    </dgm:pt>
    <dgm:pt modelId="{A03408DD-DE28-48C3-8B9A-EBA85762AB88}" type="sibTrans" cxnId="{FBD97388-D21F-4487-A6D1-E403466253EF}">
      <dgm:prSet/>
      <dgm:spPr/>
      <dgm:t>
        <a:bodyPr/>
        <a:lstStyle/>
        <a:p>
          <a:endParaRPr lang="pt-BR"/>
        </a:p>
      </dgm:t>
    </dgm:pt>
    <dgm:pt modelId="{B29BEE86-9B08-42E8-83B3-90EF5C4EE6C4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AP carga</a:t>
          </a:r>
        </a:p>
      </dgm:t>
    </dgm:pt>
    <dgm:pt modelId="{FF54A93B-D73A-44D3-9A66-0992E54023E0}" type="parTrans" cxnId="{2EB3CDF1-D561-40E4-800E-E39FB2B0F6DB}">
      <dgm:prSet/>
      <dgm:spPr/>
      <dgm:t>
        <a:bodyPr/>
        <a:lstStyle/>
        <a:p>
          <a:endParaRPr lang="pt-BR"/>
        </a:p>
      </dgm:t>
    </dgm:pt>
    <dgm:pt modelId="{265216E1-6EF3-4D89-93D8-5BBD671F36AD}" type="sibTrans" cxnId="{2EB3CDF1-D561-40E4-800E-E39FB2B0F6DB}">
      <dgm:prSet/>
      <dgm:spPr/>
      <dgm:t>
        <a:bodyPr/>
        <a:lstStyle/>
        <a:p>
          <a:endParaRPr lang="pt-BR"/>
        </a:p>
      </dgm:t>
    </dgm:pt>
    <dgm:pt modelId="{95CBE2E0-C9E0-46B4-AC8A-7EDB02AC3938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Perfil</a:t>
          </a:r>
        </a:p>
      </dgm:t>
    </dgm:pt>
    <dgm:pt modelId="{5A252536-EC8E-4E4B-8BB1-9B140CE2CEA4}" type="parTrans" cxnId="{C18035EF-C9E5-4FA6-AE94-267345450AE0}">
      <dgm:prSet/>
      <dgm:spPr/>
      <dgm:t>
        <a:bodyPr/>
        <a:lstStyle/>
        <a:p>
          <a:endParaRPr lang="pt-BR"/>
        </a:p>
      </dgm:t>
    </dgm:pt>
    <dgm:pt modelId="{F61CF1D6-4068-4EE0-B6A9-ACF5D67CEF71}" type="sibTrans" cxnId="{C18035EF-C9E5-4FA6-AE94-267345450AE0}">
      <dgm:prSet/>
      <dgm:spPr/>
      <dgm:t>
        <a:bodyPr/>
        <a:lstStyle/>
        <a:p>
          <a:endParaRPr lang="pt-BR"/>
        </a:p>
      </dgm:t>
    </dgm:pt>
    <dgm:pt modelId="{C192D136-9DC0-4B1D-BF0D-FEBD34EE7F70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Axial patela</a:t>
          </a:r>
        </a:p>
      </dgm:t>
    </dgm:pt>
    <dgm:pt modelId="{6668DF4D-38EE-46FE-AF46-8400A7D84998}" type="parTrans" cxnId="{ACBF261E-B39B-4CBC-B387-242A4BFD6EDF}">
      <dgm:prSet/>
      <dgm:spPr/>
      <dgm:t>
        <a:bodyPr/>
        <a:lstStyle/>
        <a:p>
          <a:endParaRPr lang="pt-BR"/>
        </a:p>
      </dgm:t>
    </dgm:pt>
    <dgm:pt modelId="{EA166CF8-C1CF-4518-83B6-C8617D201616}" type="sibTrans" cxnId="{ACBF261E-B39B-4CBC-B387-242A4BFD6EDF}">
      <dgm:prSet/>
      <dgm:spPr/>
      <dgm:t>
        <a:bodyPr/>
        <a:lstStyle/>
        <a:p>
          <a:endParaRPr lang="pt-BR"/>
        </a:p>
      </dgm:t>
    </dgm:pt>
    <dgm:pt modelId="{D6AC827C-C9D1-400C-89E8-BB729B70E048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 err="1"/>
            <a:t>Classif</a:t>
          </a:r>
          <a:r>
            <a:rPr lang="pt-BR" sz="1600" dirty="0"/>
            <a:t> KL</a:t>
          </a:r>
        </a:p>
      </dgm:t>
    </dgm:pt>
    <dgm:pt modelId="{12AAA50A-4CA6-48FD-868D-C89FAC0BFE70}" type="parTrans" cxnId="{5862B066-31C1-4CAA-93BA-3FB0F9566201}">
      <dgm:prSet/>
      <dgm:spPr/>
      <dgm:t>
        <a:bodyPr/>
        <a:lstStyle/>
        <a:p>
          <a:endParaRPr lang="pt-BR"/>
        </a:p>
      </dgm:t>
    </dgm:pt>
    <dgm:pt modelId="{BE41338B-C415-4C15-8C2F-23F4A63AC676}" type="sibTrans" cxnId="{5862B066-31C1-4CAA-93BA-3FB0F9566201}">
      <dgm:prSet/>
      <dgm:spPr/>
      <dgm:t>
        <a:bodyPr/>
        <a:lstStyle/>
        <a:p>
          <a:endParaRPr lang="pt-BR"/>
        </a:p>
      </dgm:t>
    </dgm:pt>
    <dgm:pt modelId="{84374D23-B06A-4D7E-9128-E6CCA39902A3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Escore Global</a:t>
          </a:r>
        </a:p>
      </dgm:t>
    </dgm:pt>
    <dgm:pt modelId="{09DB9502-2463-4B1A-9C8C-1B42090D433C}" type="parTrans" cxnId="{39E3337C-3506-46DB-8375-6B7C57F45717}">
      <dgm:prSet/>
      <dgm:spPr/>
      <dgm:t>
        <a:bodyPr/>
        <a:lstStyle/>
        <a:p>
          <a:endParaRPr lang="pt-BR"/>
        </a:p>
      </dgm:t>
    </dgm:pt>
    <dgm:pt modelId="{D0721BEF-ADA6-4295-9B8B-EE1A691461D8}" type="sibTrans" cxnId="{39E3337C-3506-46DB-8375-6B7C57F45717}">
      <dgm:prSet/>
      <dgm:spPr/>
      <dgm:t>
        <a:bodyPr/>
        <a:lstStyle/>
        <a:p>
          <a:endParaRPr lang="pt-BR"/>
        </a:p>
      </dgm:t>
    </dgm:pt>
    <dgm:pt modelId="{55E80423-9717-4753-A7B1-375069EA4506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Escore Fragilidade</a:t>
          </a:r>
        </a:p>
      </dgm:t>
    </dgm:pt>
    <dgm:pt modelId="{49A70851-6284-40FA-9873-730B1CCDE323}" type="parTrans" cxnId="{FC726A73-E9ED-47E4-B14B-D340CE398010}">
      <dgm:prSet/>
      <dgm:spPr/>
      <dgm:t>
        <a:bodyPr/>
        <a:lstStyle/>
        <a:p>
          <a:endParaRPr lang="pt-BR"/>
        </a:p>
      </dgm:t>
    </dgm:pt>
    <dgm:pt modelId="{7AA81533-4F48-41C1-B28C-988AFD1AE8B5}" type="sibTrans" cxnId="{FC726A73-E9ED-47E4-B14B-D340CE398010}">
      <dgm:prSet/>
      <dgm:spPr/>
      <dgm:t>
        <a:bodyPr/>
        <a:lstStyle/>
        <a:p>
          <a:endParaRPr lang="pt-BR"/>
        </a:p>
      </dgm:t>
    </dgm:pt>
    <dgm:pt modelId="{D2A8642A-B8D5-4794-A719-A5BB14AEBDD5}">
      <dgm:prSet phldrT="[Texto]" phldr="0" custT="1"/>
      <dgm:spPr>
        <a:solidFill>
          <a:srgbClr val="CA4C37"/>
        </a:solidFill>
      </dgm:spPr>
      <dgm:t>
        <a:bodyPr/>
        <a:lstStyle/>
        <a:p>
          <a:r>
            <a:rPr lang="pt-BR" sz="1600" dirty="0"/>
            <a:t>Escore Equilíbrio</a:t>
          </a:r>
        </a:p>
      </dgm:t>
    </dgm:pt>
    <dgm:pt modelId="{3D931407-C530-4B13-B38C-4D0706C964F9}" type="parTrans" cxnId="{29FAD443-13F9-48F2-8EE7-D276010CA5AC}">
      <dgm:prSet/>
      <dgm:spPr/>
      <dgm:t>
        <a:bodyPr/>
        <a:lstStyle/>
        <a:p>
          <a:endParaRPr lang="pt-BR"/>
        </a:p>
      </dgm:t>
    </dgm:pt>
    <dgm:pt modelId="{205C28FD-3305-4468-8D75-1E9CD6CED50B}" type="sibTrans" cxnId="{29FAD443-13F9-48F2-8EE7-D276010CA5AC}">
      <dgm:prSet/>
      <dgm:spPr/>
      <dgm:t>
        <a:bodyPr/>
        <a:lstStyle/>
        <a:p>
          <a:endParaRPr lang="pt-BR"/>
        </a:p>
      </dgm:t>
    </dgm:pt>
    <dgm:pt modelId="{52C0535A-9CA0-4457-A9E5-BC9460BB9E3F}">
      <dgm:prSet/>
      <dgm:spPr>
        <a:solidFill>
          <a:srgbClr val="DCA234"/>
        </a:solidFill>
      </dgm:spPr>
      <dgm:t>
        <a:bodyPr/>
        <a:lstStyle/>
        <a:p>
          <a:r>
            <a:rPr lang="pt-BR" sz="1800" b="1" kern="1200" dirty="0"/>
            <a:t>Regressão Linear Múltipla: </a:t>
          </a:r>
          <a:r>
            <a:rPr lang="pt-BR" sz="1800" kern="1200" dirty="0"/>
            <a:t>Escores TB x idade / sexo / IMC / KL</a:t>
          </a:r>
        </a:p>
      </dgm:t>
    </dgm:pt>
    <dgm:pt modelId="{80FC34A1-88FA-44A1-AF40-F27AF420DB82}" type="parTrans" cxnId="{95B2A36F-EEC6-4500-8DB6-1BD411741700}">
      <dgm:prSet/>
      <dgm:spPr/>
      <dgm:t>
        <a:bodyPr/>
        <a:lstStyle/>
        <a:p>
          <a:endParaRPr lang="pt-BR"/>
        </a:p>
      </dgm:t>
    </dgm:pt>
    <dgm:pt modelId="{2D32DB98-CDEB-45F8-B954-8BD458111C39}" type="sibTrans" cxnId="{95B2A36F-EEC6-4500-8DB6-1BD411741700}">
      <dgm:prSet/>
      <dgm:spPr/>
      <dgm:t>
        <a:bodyPr/>
        <a:lstStyle/>
        <a:p>
          <a:endParaRPr lang="pt-BR"/>
        </a:p>
      </dgm:t>
    </dgm:pt>
    <dgm:pt modelId="{1D54CC22-A560-4EA2-93F4-1DACE7D4BF13}">
      <dgm:prSet phldrT="[Texto]" phldr="0" custT="1"/>
      <dgm:spPr>
        <a:solidFill>
          <a:srgbClr val="0D0E43"/>
        </a:solidFill>
      </dgm:spPr>
      <dgm:t>
        <a:bodyPr/>
        <a:lstStyle/>
        <a:p>
          <a:pPr algn="l">
            <a:lnSpc>
              <a:spcPct val="90000"/>
            </a:lnSpc>
          </a:pPr>
          <a:endParaRPr lang="pt-BR" sz="1800" dirty="0"/>
        </a:p>
      </dgm:t>
    </dgm:pt>
    <dgm:pt modelId="{B0FBA51F-F15A-48A3-9A42-363420156B92}" type="parTrans" cxnId="{CCD8D3DF-118C-4B30-8BBD-B4E7B37430BF}">
      <dgm:prSet/>
      <dgm:spPr/>
      <dgm:t>
        <a:bodyPr/>
        <a:lstStyle/>
        <a:p>
          <a:endParaRPr lang="pt-BR"/>
        </a:p>
      </dgm:t>
    </dgm:pt>
    <dgm:pt modelId="{25A296BD-C180-4145-968F-6106D8D8CBC2}" type="sibTrans" cxnId="{CCD8D3DF-118C-4B30-8BBD-B4E7B37430BF}">
      <dgm:prSet/>
      <dgm:spPr/>
      <dgm:t>
        <a:bodyPr/>
        <a:lstStyle/>
        <a:p>
          <a:endParaRPr lang="pt-BR"/>
        </a:p>
      </dgm:t>
    </dgm:pt>
    <dgm:pt modelId="{91DA6BAA-5CDB-460B-A08D-C4BD357E1D7B}">
      <dgm:prSet phldrT="[Texto]" phldr="0" custT="1"/>
      <dgm:spPr>
        <a:solidFill>
          <a:srgbClr val="0D0E43"/>
        </a:solidFill>
      </dgm:spPr>
      <dgm:t>
        <a:bodyPr/>
        <a:lstStyle/>
        <a:p>
          <a:pPr algn="l">
            <a:lnSpc>
              <a:spcPct val="90000"/>
            </a:lnSpc>
          </a:pPr>
          <a:endParaRPr lang="pt-BR" sz="1800" dirty="0"/>
        </a:p>
      </dgm:t>
    </dgm:pt>
    <dgm:pt modelId="{D023680C-1D7D-49E8-B9EC-72C1984057C8}" type="parTrans" cxnId="{BCE8E346-D15B-414A-BDCE-23E6D59724D1}">
      <dgm:prSet/>
      <dgm:spPr/>
      <dgm:t>
        <a:bodyPr/>
        <a:lstStyle/>
        <a:p>
          <a:endParaRPr lang="pt-BR"/>
        </a:p>
      </dgm:t>
    </dgm:pt>
    <dgm:pt modelId="{0A737D81-03AC-4D15-B808-EDDD3913BA6A}" type="sibTrans" cxnId="{BCE8E346-D15B-414A-BDCE-23E6D59724D1}">
      <dgm:prSet/>
      <dgm:spPr/>
      <dgm:t>
        <a:bodyPr/>
        <a:lstStyle/>
        <a:p>
          <a:endParaRPr lang="pt-BR"/>
        </a:p>
      </dgm:t>
    </dgm:pt>
    <dgm:pt modelId="{D3CE1EA8-9FB1-423F-9238-492C4D0E7A2D}">
      <dgm:prSet phldrT="[Texto]" phldr="0" custT="1"/>
      <dgm:spPr>
        <a:solidFill>
          <a:srgbClr val="0D0E43"/>
        </a:solidFill>
      </dgm:spPr>
      <dgm:t>
        <a:bodyPr/>
        <a:lstStyle/>
        <a:p>
          <a:pPr algn="l">
            <a:lnSpc>
              <a:spcPct val="90000"/>
            </a:lnSpc>
          </a:pPr>
          <a:endParaRPr lang="pt-BR" sz="1800" dirty="0"/>
        </a:p>
      </dgm:t>
    </dgm:pt>
    <dgm:pt modelId="{58A0D91E-F974-4E37-B6AE-F53CA7ED5A61}" type="parTrans" cxnId="{648FB9E8-CF5E-4B9D-A3A1-5C3612653F8C}">
      <dgm:prSet/>
      <dgm:spPr/>
      <dgm:t>
        <a:bodyPr/>
        <a:lstStyle/>
        <a:p>
          <a:endParaRPr lang="pt-BR"/>
        </a:p>
      </dgm:t>
    </dgm:pt>
    <dgm:pt modelId="{158F595F-BC33-4C73-9093-234EE723DC51}" type="sibTrans" cxnId="{648FB9E8-CF5E-4B9D-A3A1-5C3612653F8C}">
      <dgm:prSet/>
      <dgm:spPr/>
      <dgm:t>
        <a:bodyPr/>
        <a:lstStyle/>
        <a:p>
          <a:endParaRPr lang="pt-BR"/>
        </a:p>
      </dgm:t>
    </dgm:pt>
    <dgm:pt modelId="{6B41A0A9-4999-4577-ABEE-10E8A56E2A56}" type="pres">
      <dgm:prSet presAssocID="{66F99E95-1DAA-4A7E-AEE7-6E166E3575BD}" presName="linearFlow" presStyleCnt="0">
        <dgm:presLayoutVars>
          <dgm:dir/>
          <dgm:animLvl val="lvl"/>
          <dgm:resizeHandles/>
        </dgm:presLayoutVars>
      </dgm:prSet>
      <dgm:spPr/>
    </dgm:pt>
    <dgm:pt modelId="{15198F7F-D9EA-41AB-A1BC-CD16339B907A}" type="pres">
      <dgm:prSet presAssocID="{A06A1E84-F405-4C3A-B913-12D27066E77D}" presName="compositeNode" presStyleCnt="0">
        <dgm:presLayoutVars>
          <dgm:bulletEnabled val="1"/>
        </dgm:presLayoutVars>
      </dgm:prSet>
      <dgm:spPr/>
    </dgm:pt>
    <dgm:pt modelId="{CDF2D65C-7FEE-4DA6-ACF9-F9BE291BE74D}" type="pres">
      <dgm:prSet presAssocID="{A06A1E84-F405-4C3A-B913-12D27066E77D}" presName="image" presStyleLbl="fgImgPlace1" presStyleIdx="0" presStyleCnt="4" custScaleX="23774" custScaleY="30893" custLinFactX="91037" custLinFactY="200000" custLinFactNeighborX="100000" custLinFactNeighborY="235803"/>
      <dgm:spPr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14248665-9045-4447-98E0-611A0D8A4451}" type="pres">
      <dgm:prSet presAssocID="{A06A1E84-F405-4C3A-B913-12D27066E77D}" presName="childNode" presStyleLbl="node1" presStyleIdx="0" presStyleCnt="4">
        <dgm:presLayoutVars>
          <dgm:bulletEnabled val="1"/>
        </dgm:presLayoutVars>
      </dgm:prSet>
      <dgm:spPr/>
    </dgm:pt>
    <dgm:pt modelId="{AD3C02CF-2B77-4221-9DC4-684452323EB1}" type="pres">
      <dgm:prSet presAssocID="{A06A1E84-F405-4C3A-B913-12D27066E77D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63A2189B-40CE-40C2-B602-A7BA1181F84E}" type="pres">
      <dgm:prSet presAssocID="{4E0499B2-5E38-4B92-BEEA-3962F79D4A89}" presName="sibTrans" presStyleCnt="0"/>
      <dgm:spPr/>
    </dgm:pt>
    <dgm:pt modelId="{CE60A75F-53B7-4C2D-AD7D-545FE1A36746}" type="pres">
      <dgm:prSet presAssocID="{D2DCCE49-0CBB-452F-9DE8-7AC8C22887A9}" presName="compositeNode" presStyleCnt="0">
        <dgm:presLayoutVars>
          <dgm:bulletEnabled val="1"/>
        </dgm:presLayoutVars>
      </dgm:prSet>
      <dgm:spPr/>
    </dgm:pt>
    <dgm:pt modelId="{4FC4523F-C6D5-4BBF-8AFB-BE7E9AD5211A}" type="pres">
      <dgm:prSet presAssocID="{D2DCCE49-0CBB-452F-9DE8-7AC8C22887A9}" presName="image" presStyleLbl="fgImgPlace1" presStyleIdx="1" presStyleCnt="4" custScaleX="32061" custScaleY="30893" custLinFactX="75117" custLinFactY="200000" custLinFactNeighborX="100000" custLinFactNeighborY="285552"/>
      <dgm:spPr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A348624A-2EA2-4A24-BE95-B57368C809DE}" type="pres">
      <dgm:prSet presAssocID="{D2DCCE49-0CBB-452F-9DE8-7AC8C22887A9}" presName="childNode" presStyleLbl="node1" presStyleIdx="1" presStyleCnt="4">
        <dgm:presLayoutVars>
          <dgm:bulletEnabled val="1"/>
        </dgm:presLayoutVars>
      </dgm:prSet>
      <dgm:spPr/>
    </dgm:pt>
    <dgm:pt modelId="{FB2E8EF2-E7B1-4166-8793-7F7668EDCB2D}" type="pres">
      <dgm:prSet presAssocID="{D2DCCE49-0CBB-452F-9DE8-7AC8C22887A9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707B6360-4035-470E-AC9D-9F95AF7BCED5}" type="pres">
      <dgm:prSet presAssocID="{0569EB33-E464-4313-A1EF-90428418EEAF}" presName="sibTrans" presStyleCnt="0"/>
      <dgm:spPr/>
    </dgm:pt>
    <dgm:pt modelId="{BEEE352C-8CF2-4F90-B02A-9224D399E30C}" type="pres">
      <dgm:prSet presAssocID="{1DDF5BE5-96D2-4E11-8E6A-BD0ADF5D8026}" presName="compositeNode" presStyleCnt="0">
        <dgm:presLayoutVars>
          <dgm:bulletEnabled val="1"/>
        </dgm:presLayoutVars>
      </dgm:prSet>
      <dgm:spPr/>
    </dgm:pt>
    <dgm:pt modelId="{3284ECDE-98D0-4F6E-A8D7-CCD430E97800}" type="pres">
      <dgm:prSet presAssocID="{1DDF5BE5-96D2-4E11-8E6A-BD0ADF5D8026}" presName="image" presStyleLbl="fgImgPlace1" presStyleIdx="2" presStyleCnt="4" custFlipVert="1" custScaleX="9177" custScaleY="18491"/>
      <dgm:spPr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BEB9CE1E-98B6-42D8-8E1F-4BA4C3DD0B47}" type="pres">
      <dgm:prSet presAssocID="{1DDF5BE5-96D2-4E11-8E6A-BD0ADF5D8026}" presName="childNode" presStyleLbl="node1" presStyleIdx="2" presStyleCnt="4">
        <dgm:presLayoutVars>
          <dgm:bulletEnabled val="1"/>
        </dgm:presLayoutVars>
      </dgm:prSet>
      <dgm:spPr/>
    </dgm:pt>
    <dgm:pt modelId="{13F667C6-F97B-4083-A06B-334573229C0F}" type="pres">
      <dgm:prSet presAssocID="{1DDF5BE5-96D2-4E11-8E6A-BD0ADF5D8026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0A75A0D4-64D1-4395-A35E-CC1483755845}" type="pres">
      <dgm:prSet presAssocID="{F07331DA-6F1B-4962-AAD6-132BCE8C36B8}" presName="sibTrans" presStyleCnt="0"/>
      <dgm:spPr/>
    </dgm:pt>
    <dgm:pt modelId="{7C6EB9D7-12A0-493A-9473-21F04C3BC66D}" type="pres">
      <dgm:prSet presAssocID="{5B99D12F-BD71-44BC-A6BE-213DCCEBF4B9}" presName="compositeNode" presStyleCnt="0">
        <dgm:presLayoutVars>
          <dgm:bulletEnabled val="1"/>
        </dgm:presLayoutVars>
      </dgm:prSet>
      <dgm:spPr/>
    </dgm:pt>
    <dgm:pt modelId="{C0E65969-6871-4297-A34C-A0566A6B073A}" type="pres">
      <dgm:prSet presAssocID="{5B99D12F-BD71-44BC-A6BE-213DCCEBF4B9}" presName="image" presStyleLbl="fgImgPlace1" presStyleIdx="3" presStyleCnt="4" custFlipVert="1" custScaleX="26093" custScaleY="25944" custLinFactY="100000" custLinFactNeighborX="93528" custLinFactNeighborY="196505"/>
      <dgm:spPr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>
          <a:noFill/>
        </a:ln>
      </dgm:spPr>
    </dgm:pt>
    <dgm:pt modelId="{9BE32A77-E080-45E4-ABA7-17A2D3ABFDDB}" type="pres">
      <dgm:prSet presAssocID="{5B99D12F-BD71-44BC-A6BE-213DCCEBF4B9}" presName="childNode" presStyleLbl="node1" presStyleIdx="3" presStyleCnt="4">
        <dgm:presLayoutVars>
          <dgm:bulletEnabled val="1"/>
        </dgm:presLayoutVars>
      </dgm:prSet>
      <dgm:spPr/>
    </dgm:pt>
    <dgm:pt modelId="{E099FB3F-4A95-4C35-9748-A11A8CEB3B89}" type="pres">
      <dgm:prSet presAssocID="{5B99D12F-BD71-44BC-A6BE-213DCCEBF4B9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FB52EF00-06C6-41D6-977B-3C5A950A7353}" type="presOf" srcId="{5B99D12F-BD71-44BC-A6BE-213DCCEBF4B9}" destId="{E099FB3F-4A95-4C35-9748-A11A8CEB3B89}" srcOrd="0" destOrd="0" presId="urn:microsoft.com/office/officeart/2005/8/layout/hList2"/>
    <dgm:cxn modelId="{45109801-4593-491D-B78D-EAFD9C2882BA}" type="presOf" srcId="{F8A0F7EA-2082-49BA-A6F6-04F5F5C240AA}" destId="{BEB9CE1E-98B6-42D8-8E1F-4BA4C3DD0B47}" srcOrd="0" destOrd="4" presId="urn:microsoft.com/office/officeart/2005/8/layout/hList2"/>
    <dgm:cxn modelId="{C4A9B701-3C81-413A-8B94-16933A972AEB}" srcId="{23F181F4-AB74-4D26-A80A-25BD0913672E}" destId="{D7976718-07CE-4730-81CB-655069C44006}" srcOrd="1" destOrd="0" parTransId="{FCC31DC6-72F2-4FB8-8641-CFA81AE8728D}" sibTransId="{45E834E9-F75F-4EEF-9C92-C0842C0A0677}"/>
    <dgm:cxn modelId="{7AF9E30A-DC9A-4228-BFFD-0EE3CAA1E5AD}" srcId="{A06A1E84-F405-4C3A-B913-12D27066E77D}" destId="{797C0F39-23AA-4A5A-BD13-31780FC24967}" srcOrd="0" destOrd="0" parTransId="{B1ADA7B9-AD93-4559-8E38-FC36070AF127}" sibTransId="{30EC7AA0-B30E-4097-B86F-9B815A3549C8}"/>
    <dgm:cxn modelId="{20D19D0C-4203-4442-9EE9-F333374400B2}" type="presOf" srcId="{66F99E95-1DAA-4A7E-AEE7-6E166E3575BD}" destId="{6B41A0A9-4999-4577-ABEE-10E8A56E2A56}" srcOrd="0" destOrd="0" presId="urn:microsoft.com/office/officeart/2005/8/layout/hList2"/>
    <dgm:cxn modelId="{EE60440D-55DF-45DB-8012-3C42F8DDBFEE}" type="presOf" srcId="{84374D23-B06A-4D7E-9128-E6CCA39902A3}" destId="{BEB9CE1E-98B6-42D8-8E1F-4BA4C3DD0B47}" srcOrd="0" destOrd="12" presId="urn:microsoft.com/office/officeart/2005/8/layout/hList2"/>
    <dgm:cxn modelId="{14735C0E-F0D2-4FEC-A30C-5968D3DD75DC}" srcId="{23F181F4-AB74-4D26-A80A-25BD0913672E}" destId="{763E4A41-A1AB-4E79-BC29-EFF46B837548}" srcOrd="2" destOrd="0" parTransId="{2C174981-C6B8-4851-B8FD-FFF3A8B22711}" sibTransId="{673997AE-8335-4DB3-9099-5A2FEC6003A1}"/>
    <dgm:cxn modelId="{487BAB0E-5D1D-42C6-820C-831744197503}" type="presOf" srcId="{82DFEF97-FF3B-4417-8BF1-9235BC6C5F32}" destId="{A348624A-2EA2-4A24-BE95-B57368C809DE}" srcOrd="0" destOrd="4" presId="urn:microsoft.com/office/officeart/2005/8/layout/hList2"/>
    <dgm:cxn modelId="{DE7BEA0F-2132-443D-931F-37062D8E0F31}" type="presOf" srcId="{D057B2A4-5ADD-4041-BEEC-0B00BBE46DEC}" destId="{9BE32A77-E080-45E4-ABA7-17A2D3ABFDDB}" srcOrd="0" destOrd="4" presId="urn:microsoft.com/office/officeart/2005/8/layout/hList2"/>
    <dgm:cxn modelId="{3A85D110-E072-400E-893F-C6B33E0408C6}" srcId="{5B99D12F-BD71-44BC-A6BE-213DCCEBF4B9}" destId="{1967C010-A70B-4923-B823-F8715A031FF7}" srcOrd="3" destOrd="0" parTransId="{38320885-A63E-41DB-9FED-F1321604C4D7}" sibTransId="{82C1E3CE-F290-489E-A80B-3CB6903AA109}"/>
    <dgm:cxn modelId="{2FD4E210-409E-4B42-A4DF-4E1937B0B893}" srcId="{5B99D12F-BD71-44BC-A6BE-213DCCEBF4B9}" destId="{A8D3A434-FEC0-4406-B9DB-F6DB600EA71C}" srcOrd="0" destOrd="0" parTransId="{33EC7E50-26D2-46BD-B447-68F86DF94944}" sibTransId="{DE7F7ADB-74E4-4F34-84BF-EBD64D8408FA}"/>
    <dgm:cxn modelId="{6F97AA11-D968-4777-8266-3CC0E371CBC9}" type="presOf" srcId="{99FC3F06-02C8-47FF-AD40-56F062F92C8E}" destId="{BEB9CE1E-98B6-42D8-8E1F-4BA4C3DD0B47}" srcOrd="0" destOrd="11" presId="urn:microsoft.com/office/officeart/2005/8/layout/hList2"/>
    <dgm:cxn modelId="{0215DD12-BC1A-4BB8-B3A3-D3DA0FE74307}" type="presOf" srcId="{323ACED1-B674-4176-9A20-8CE5169F7A38}" destId="{BEB9CE1E-98B6-42D8-8E1F-4BA4C3DD0B47}" srcOrd="0" destOrd="10" presId="urn:microsoft.com/office/officeart/2005/8/layout/hList2"/>
    <dgm:cxn modelId="{126D1916-9CD1-4F7A-8B0E-6CB69E1F5900}" srcId="{D2DCCE49-0CBB-452F-9DE8-7AC8C22887A9}" destId="{23F181F4-AB74-4D26-A80A-25BD0913672E}" srcOrd="1" destOrd="0" parTransId="{B9E9F11F-3BC5-4CB2-AF41-17F1359F5881}" sibTransId="{ED39EB66-EDE7-4D84-BAD7-3A16EDB1D744}"/>
    <dgm:cxn modelId="{ACBF261E-B39B-4CBC-B387-242A4BFD6EDF}" srcId="{15420944-4B14-4854-9F5A-A9A266EF35AA}" destId="{C192D136-9DC0-4B1D-BF0D-FEBD34EE7F70}" srcOrd="2" destOrd="0" parTransId="{6668DF4D-38EE-46FE-AF46-8400A7D84998}" sibTransId="{EA166CF8-C1CF-4518-83B6-C8617D201616}"/>
    <dgm:cxn modelId="{04B0C71F-2BDE-4872-B1BA-5B812D93C298}" srcId="{DDC3EAF1-3ED2-4652-90A2-8B8F6DEA9845}" destId="{9F461E20-7E0D-459D-AD3B-6F12DF99FF26}" srcOrd="2" destOrd="0" parTransId="{BE3F799C-768F-42CB-9FAF-B692F3D25BCB}" sibTransId="{B46B5E68-5405-4D17-8CC9-36E62F5FD3F7}"/>
    <dgm:cxn modelId="{ACB3BD23-1F84-4EE4-B613-2D01AFA01D8A}" type="presOf" srcId="{763E4A41-A1AB-4E79-BC29-EFF46B837548}" destId="{A348624A-2EA2-4A24-BE95-B57368C809DE}" srcOrd="0" destOrd="9" presId="urn:microsoft.com/office/officeart/2005/8/layout/hList2"/>
    <dgm:cxn modelId="{9ABCD025-36F1-4D34-B1B7-10FB7BB56B28}" srcId="{1DDF5BE5-96D2-4E11-8E6A-BD0ADF5D8026}" destId="{99FC3F06-02C8-47FF-AD40-56F062F92C8E}" srcOrd="4" destOrd="0" parTransId="{F8EDCF6C-EAD6-4728-876E-F60AD0DA3FF9}" sibTransId="{B89C56FC-4BEB-4132-B13D-7B01602F04F9}"/>
    <dgm:cxn modelId="{30DCA326-13B6-4EBE-8888-56407C74AF37}" srcId="{5B99D12F-BD71-44BC-A6BE-213DCCEBF4B9}" destId="{D3D8D2D1-1760-4976-BEF2-F77349ADC5A3}" srcOrd="1" destOrd="0" parTransId="{8DB6B6C3-DA6D-4797-8135-9537BE14841B}" sibTransId="{048D64A8-43EF-46C9-BE7B-F202CBBD6219}"/>
    <dgm:cxn modelId="{76DC2828-8B91-4001-AC81-3B9979997B37}" srcId="{D2DCCE49-0CBB-452F-9DE8-7AC8C22887A9}" destId="{DDC3EAF1-3ED2-4652-90A2-8B8F6DEA9845}" srcOrd="0" destOrd="0" parTransId="{2BF140EF-324D-4A21-A757-D274BCDBD2D0}" sibTransId="{5D2B20B2-3337-41DD-92BF-B3B0125881A9}"/>
    <dgm:cxn modelId="{0B50C32A-3E20-411E-8B7B-CECF36139678}" srcId="{66F99E95-1DAA-4A7E-AEE7-6E166E3575BD}" destId="{1DDF5BE5-96D2-4E11-8E6A-BD0ADF5D8026}" srcOrd="2" destOrd="0" parTransId="{9C2B782A-3338-47F1-912D-02B0F9628C74}" sibTransId="{F07331DA-6F1B-4962-AAD6-132BCE8C36B8}"/>
    <dgm:cxn modelId="{0051252C-930B-4C6A-AE29-3DCCC48ED47E}" type="presOf" srcId="{1967C010-A70B-4923-B823-F8715A031FF7}" destId="{9BE32A77-E080-45E4-ABA7-17A2D3ABFDDB}" srcOrd="0" destOrd="3" presId="urn:microsoft.com/office/officeart/2005/8/layout/hList2"/>
    <dgm:cxn modelId="{9DF2B92D-72C3-499F-9175-4C288FB9C513}" type="presOf" srcId="{B9C1FF04-BE57-4745-9C8D-03974B838B49}" destId="{A348624A-2EA2-4A24-BE95-B57368C809DE}" srcOrd="0" destOrd="5" presId="urn:microsoft.com/office/officeart/2005/8/layout/hList2"/>
    <dgm:cxn modelId="{5C2C9130-C510-4596-8831-93B354497E02}" type="presOf" srcId="{55E80423-9717-4753-A7B1-375069EA4506}" destId="{BEB9CE1E-98B6-42D8-8E1F-4BA4C3DD0B47}" srcOrd="0" destOrd="13" presId="urn:microsoft.com/office/officeart/2005/8/layout/hList2"/>
    <dgm:cxn modelId="{D7A03C36-9E72-4625-9FED-DD5EBFA33D7E}" type="presOf" srcId="{A06A1E84-F405-4C3A-B913-12D27066E77D}" destId="{AD3C02CF-2B77-4221-9DC4-684452323EB1}" srcOrd="0" destOrd="0" presId="urn:microsoft.com/office/officeart/2005/8/layout/hList2"/>
    <dgm:cxn modelId="{F100213A-346D-4AFC-B892-0BB78F2B5381}" srcId="{1DDF5BE5-96D2-4E11-8E6A-BD0ADF5D8026}" destId="{323ACED1-B674-4176-9A20-8CE5169F7A38}" srcOrd="3" destOrd="0" parTransId="{7950EDCA-AF47-4645-AB4E-026EC716E316}" sibTransId="{EECFE68B-42DE-4C2C-B567-F333AB856E79}"/>
    <dgm:cxn modelId="{73983F3A-201C-42FC-90F1-054BBCEFD6CA}" srcId="{66F99E95-1DAA-4A7E-AEE7-6E166E3575BD}" destId="{D2DCCE49-0CBB-452F-9DE8-7AC8C22887A9}" srcOrd="1" destOrd="0" parTransId="{D42E8429-442B-4041-9569-4FFBABDCF9BB}" sibTransId="{0569EB33-E464-4313-A1EF-90428418EEAF}"/>
    <dgm:cxn modelId="{304CBA3E-EBE5-44C5-9386-DA13DCB311FC}" type="presOf" srcId="{B1D85CE1-0613-4EA9-88AA-453C66DF7986}" destId="{BEB9CE1E-98B6-42D8-8E1F-4BA4C3DD0B47}" srcOrd="0" destOrd="0" presId="urn:microsoft.com/office/officeart/2005/8/layout/hList2"/>
    <dgm:cxn modelId="{1EEBDC3E-03C9-4DF5-AAFA-3A7CB96136EF}" srcId="{1DDF5BE5-96D2-4E11-8E6A-BD0ADF5D8026}" destId="{B1D85CE1-0613-4EA9-88AA-453C66DF7986}" srcOrd="0" destOrd="0" parTransId="{57925BDD-CE04-439D-8F8E-D42AD55C7E46}" sibTransId="{6B0D3EAA-B249-4038-A1DC-B0E3233AD764}"/>
    <dgm:cxn modelId="{D6A8BA40-8E17-4111-AF67-4F1701F1A612}" type="presOf" srcId="{626E3B88-23B3-4F1E-B051-C56C6DCEC522}" destId="{14248665-9045-4447-98E0-611A0D8A4451}" srcOrd="0" destOrd="2" presId="urn:microsoft.com/office/officeart/2005/8/layout/hList2"/>
    <dgm:cxn modelId="{75B82760-2E30-45B6-8C5F-64F105F9769F}" type="presOf" srcId="{15420944-4B14-4854-9F5A-A9A266EF35AA}" destId="{BEB9CE1E-98B6-42D8-8E1F-4BA4C3DD0B47}" srcOrd="0" destOrd="5" presId="urn:microsoft.com/office/officeart/2005/8/layout/hList2"/>
    <dgm:cxn modelId="{A3E0D741-57A3-4F76-BBD7-B4259A349EE2}" type="presOf" srcId="{797C0F39-23AA-4A5A-BD13-31780FC24967}" destId="{14248665-9045-4447-98E0-611A0D8A4451}" srcOrd="0" destOrd="0" presId="urn:microsoft.com/office/officeart/2005/8/layout/hList2"/>
    <dgm:cxn modelId="{530A7F63-0DFC-49D3-ADB5-73CBC59DE181}" srcId="{23F181F4-AB74-4D26-A80A-25BD0913672E}" destId="{9B028DE8-76CF-49F7-8735-06985A4DF4B8}" srcOrd="3" destOrd="0" parTransId="{D243AF14-7846-41D6-B3EF-10B92927001E}" sibTransId="{72C8CA2A-D7B7-4550-B75A-802929E9C4DB}"/>
    <dgm:cxn modelId="{29FAD443-13F9-48F2-8EE7-D276010CA5AC}" srcId="{99FC3F06-02C8-47FF-AD40-56F062F92C8E}" destId="{D2A8642A-B8D5-4794-A719-A5BB14AEBDD5}" srcOrd="2" destOrd="0" parTransId="{3D931407-C530-4B13-B38C-4D0706C964F9}" sibTransId="{205C28FD-3305-4468-8D75-1E9CD6CED50B}"/>
    <dgm:cxn modelId="{B0C55B45-CA0E-4D94-B6D9-594B8B72C049}" type="presOf" srcId="{23F181F4-AB74-4D26-A80A-25BD0913672E}" destId="{A348624A-2EA2-4A24-BE95-B57368C809DE}" srcOrd="0" destOrd="6" presId="urn:microsoft.com/office/officeart/2005/8/layout/hList2"/>
    <dgm:cxn modelId="{E7E2E445-6CAF-4316-8BA1-623B4E6BEC67}" srcId="{23F181F4-AB74-4D26-A80A-25BD0913672E}" destId="{6EC9C981-102E-425A-A5D2-8AA01459BA5B}" srcOrd="0" destOrd="0" parTransId="{FA07167A-39C3-41A4-8A76-3144463CA6F1}" sibTransId="{8088C651-EBE0-4377-88DC-6DD7B9F8371D}"/>
    <dgm:cxn modelId="{5862B066-31C1-4CAA-93BA-3FB0F9566201}" srcId="{15420944-4B14-4854-9F5A-A9A266EF35AA}" destId="{D6AC827C-C9D1-400C-89E8-BB729B70E048}" srcOrd="3" destOrd="0" parTransId="{12AAA50A-4CA6-48FD-868D-C89FAC0BFE70}" sibTransId="{BE41338B-C415-4C15-8C2F-23F4A63AC676}"/>
    <dgm:cxn modelId="{BCE8E346-D15B-414A-BDCE-23E6D59724D1}" srcId="{A06A1E84-F405-4C3A-B913-12D27066E77D}" destId="{91DA6BAA-5CDB-460B-A08D-C4BD357E1D7B}" srcOrd="3" destOrd="0" parTransId="{D023680C-1D7D-49E8-B9EC-72C1984057C8}" sibTransId="{0A737D81-03AC-4D15-B808-EDDD3913BA6A}"/>
    <dgm:cxn modelId="{352E9447-4793-42DA-9392-3855679E0EA6}" type="presOf" srcId="{C83CE6D4-EC13-4AB7-BAD7-F629670F51D8}" destId="{A348624A-2EA2-4A24-BE95-B57368C809DE}" srcOrd="0" destOrd="2" presId="urn:microsoft.com/office/officeart/2005/8/layout/hList2"/>
    <dgm:cxn modelId="{3C59FD48-2B70-402A-BECF-8E09B0C4918B}" srcId="{A06A1E84-F405-4C3A-B913-12D27066E77D}" destId="{626E3B88-23B3-4F1E-B051-C56C6DCEC522}" srcOrd="2" destOrd="0" parTransId="{F817B716-16DA-434B-8886-FA288A0D3C55}" sibTransId="{DAA763C0-4A6F-46F7-BEB2-A71DC2278FA6}"/>
    <dgm:cxn modelId="{ACB5AC4A-5F25-47A8-A289-DCDD4B39CE41}" type="presOf" srcId="{D3D8D2D1-1760-4976-BEF2-F77349ADC5A3}" destId="{9BE32A77-E080-45E4-ABA7-17A2D3ABFDDB}" srcOrd="0" destOrd="1" presId="urn:microsoft.com/office/officeart/2005/8/layout/hList2"/>
    <dgm:cxn modelId="{51EB9E6E-3612-4AD2-BFD4-9836C5B7BAEB}" type="presOf" srcId="{D3CE1EA8-9FB1-423F-9238-492C4D0E7A2D}" destId="{14248665-9045-4447-98E0-611A0D8A4451}" srcOrd="0" destOrd="4" presId="urn:microsoft.com/office/officeart/2005/8/layout/hList2"/>
    <dgm:cxn modelId="{95B2A36F-EEC6-4500-8DB6-1BD411741700}" srcId="{5B99D12F-BD71-44BC-A6BE-213DCCEBF4B9}" destId="{52C0535A-9CA0-4457-A9E5-BC9460BB9E3F}" srcOrd="2" destOrd="0" parTransId="{80FC34A1-88FA-44A1-AF40-F27AF420DB82}" sibTransId="{2D32DB98-CDEB-45F8-B954-8BD458111C39}"/>
    <dgm:cxn modelId="{7BE9F451-97EF-4B45-BF9B-B24E05A5F043}" type="presOf" srcId="{2395923D-F67F-4845-A802-493C2EE21D46}" destId="{14248665-9045-4447-98E0-611A0D8A4451}" srcOrd="0" destOrd="5" presId="urn:microsoft.com/office/officeart/2005/8/layout/hList2"/>
    <dgm:cxn modelId="{FC726A73-E9ED-47E4-B14B-D340CE398010}" srcId="{99FC3F06-02C8-47FF-AD40-56F062F92C8E}" destId="{55E80423-9717-4753-A7B1-375069EA4506}" srcOrd="1" destOrd="0" parTransId="{49A70851-6284-40FA-9873-730B1CCDE323}" sibTransId="{7AA81533-4F48-41C1-B28C-988AFD1AE8B5}"/>
    <dgm:cxn modelId="{B2ED0874-EB60-444E-93EF-CE4CD2B10B7E}" type="presOf" srcId="{D6AC827C-C9D1-400C-89E8-BB729B70E048}" destId="{BEB9CE1E-98B6-42D8-8E1F-4BA4C3DD0B47}" srcOrd="0" destOrd="9" presId="urn:microsoft.com/office/officeart/2005/8/layout/hList2"/>
    <dgm:cxn modelId="{67213755-9292-4C40-9FE8-19747DE3496A}" type="presOf" srcId="{AE2D59CA-9F2A-4824-92D8-D7ABF4E140C4}" destId="{BEB9CE1E-98B6-42D8-8E1F-4BA4C3DD0B47}" srcOrd="0" destOrd="2" presId="urn:microsoft.com/office/officeart/2005/8/layout/hList2"/>
    <dgm:cxn modelId="{6D767875-1F31-4478-AD52-DC0B945C85B8}" type="presOf" srcId="{B6A5AD90-2EE6-4FBA-A60B-802B7EF489B1}" destId="{A348624A-2EA2-4A24-BE95-B57368C809DE}" srcOrd="0" destOrd="1" presId="urn:microsoft.com/office/officeart/2005/8/layout/hList2"/>
    <dgm:cxn modelId="{E0F8AC78-D827-4A41-8CD6-C7B515802606}" type="presOf" srcId="{8C60098F-6DB4-484C-B405-9573D0E5DFCA}" destId="{BEB9CE1E-98B6-42D8-8E1F-4BA4C3DD0B47}" srcOrd="0" destOrd="1" presId="urn:microsoft.com/office/officeart/2005/8/layout/hList2"/>
    <dgm:cxn modelId="{BC084C7A-4008-4B2B-BB1B-04E5F22CC857}" type="presOf" srcId="{91DA6BAA-5CDB-460B-A08D-C4BD357E1D7B}" destId="{14248665-9045-4447-98E0-611A0D8A4451}" srcOrd="0" destOrd="3" presId="urn:microsoft.com/office/officeart/2005/8/layout/hList2"/>
    <dgm:cxn modelId="{39E3337C-3506-46DB-8375-6B7C57F45717}" srcId="{99FC3F06-02C8-47FF-AD40-56F062F92C8E}" destId="{84374D23-B06A-4D7E-9128-E6CCA39902A3}" srcOrd="0" destOrd="0" parTransId="{09DB9502-2463-4B1A-9C8C-1B42090D433C}" sibTransId="{D0721BEF-ADA6-4295-9B8B-EE1A691461D8}"/>
    <dgm:cxn modelId="{3AEBA47F-87FF-4299-BA54-71F4E2DE7544}" type="presOf" srcId="{D7976718-07CE-4730-81CB-655069C44006}" destId="{A348624A-2EA2-4A24-BE95-B57368C809DE}" srcOrd="0" destOrd="8" presId="urn:microsoft.com/office/officeart/2005/8/layout/hList2"/>
    <dgm:cxn modelId="{FCA5E77F-A584-49F5-BC61-B4BD5FE22944}" type="presOf" srcId="{1DDF5BE5-96D2-4E11-8E6A-BD0ADF5D8026}" destId="{13F667C6-F97B-4083-A06B-334573229C0F}" srcOrd="0" destOrd="0" presId="urn:microsoft.com/office/officeart/2005/8/layout/hList2"/>
    <dgm:cxn modelId="{9A9AB286-3B35-4B68-A8E9-4C65D02B7AE5}" srcId="{5B99D12F-BD71-44BC-A6BE-213DCCEBF4B9}" destId="{D057B2A4-5ADD-4041-BEEC-0B00BBE46DEC}" srcOrd="4" destOrd="0" parTransId="{9A6894D1-8A19-45BC-9F3E-A892D89454B6}" sibTransId="{202A5511-D786-49C9-848B-796CC2930AA5}"/>
    <dgm:cxn modelId="{FBD97388-D21F-4487-A6D1-E403466253EF}" srcId="{B1D85CE1-0613-4EA9-88AA-453C66DF7986}" destId="{E0BFF835-885E-49E5-B6F8-432D1AD06E12}" srcOrd="2" destOrd="0" parTransId="{AD8363BE-BA51-4393-9280-3E905D45AEA1}" sibTransId="{A03408DD-DE28-48C3-8B9A-EBA85762AB88}"/>
    <dgm:cxn modelId="{BE3B2789-0121-4C37-B8D0-8D33C63CA034}" srcId="{DDC3EAF1-3ED2-4652-90A2-8B8F6DEA9845}" destId="{B6A5AD90-2EE6-4FBA-A60B-802B7EF489B1}" srcOrd="0" destOrd="0" parTransId="{6BED5862-4D89-40D0-B8B0-4F5FA366A60D}" sibTransId="{4D197754-A823-4888-8C65-0F3AC64BFBC9}"/>
    <dgm:cxn modelId="{9D38018C-A1CA-4638-BF3A-2A3358510B53}" type="presOf" srcId="{C192D136-9DC0-4B1D-BF0D-FEBD34EE7F70}" destId="{BEB9CE1E-98B6-42D8-8E1F-4BA4C3DD0B47}" srcOrd="0" destOrd="8" presId="urn:microsoft.com/office/officeart/2005/8/layout/hList2"/>
    <dgm:cxn modelId="{50458A93-12F6-417E-8752-655DBB72CAA1}" srcId="{1DDF5BE5-96D2-4E11-8E6A-BD0ADF5D8026}" destId="{F8A0F7EA-2082-49BA-A6F6-04F5F5C240AA}" srcOrd="1" destOrd="0" parTransId="{D3617C28-846C-4E24-9ECE-609D79F92888}" sibTransId="{28A5B6B4-65BE-4F42-BE1E-7E85257DAE5B}"/>
    <dgm:cxn modelId="{FBEAD49B-828D-42CD-B59C-37E609B4B10B}" srcId="{A06A1E84-F405-4C3A-B913-12D27066E77D}" destId="{2395923D-F67F-4845-A802-493C2EE21D46}" srcOrd="5" destOrd="0" parTransId="{44F03800-A801-4B44-A7EA-50561CDF7682}" sibTransId="{1C4F3FD0-16ED-46C9-9979-93AECA28C2EF}"/>
    <dgm:cxn modelId="{C8F11FA0-9193-460C-83FE-851C1BA6BF44}" type="presOf" srcId="{B29BEE86-9B08-42E8-83B3-90EF5C4EE6C4}" destId="{BEB9CE1E-98B6-42D8-8E1F-4BA4C3DD0B47}" srcOrd="0" destOrd="6" presId="urn:microsoft.com/office/officeart/2005/8/layout/hList2"/>
    <dgm:cxn modelId="{C43526A0-4DA8-4B5E-82A7-A9CE7ACDCF97}" type="presOf" srcId="{D2A8642A-B8D5-4794-A719-A5BB14AEBDD5}" destId="{BEB9CE1E-98B6-42D8-8E1F-4BA4C3DD0B47}" srcOrd="0" destOrd="14" presId="urn:microsoft.com/office/officeart/2005/8/layout/hList2"/>
    <dgm:cxn modelId="{EB6BC3B2-F345-4A14-ADAA-659E494CACB0}" srcId="{1DDF5BE5-96D2-4E11-8E6A-BD0ADF5D8026}" destId="{15420944-4B14-4854-9F5A-A9A266EF35AA}" srcOrd="2" destOrd="0" parTransId="{C9336C71-EF12-47EA-81BE-C93894EB3A57}" sibTransId="{FFA12F09-D040-4AEA-9A39-277C292ECDBD}"/>
    <dgm:cxn modelId="{D75F4CB3-E964-4FC9-ADC5-F04FB87D6B1A}" type="presOf" srcId="{DDC3EAF1-3ED2-4652-90A2-8B8F6DEA9845}" destId="{A348624A-2EA2-4A24-BE95-B57368C809DE}" srcOrd="0" destOrd="0" presId="urn:microsoft.com/office/officeart/2005/8/layout/hList2"/>
    <dgm:cxn modelId="{088F8CB9-57EA-494E-B9BC-377674BAB708}" type="presOf" srcId="{9F461E20-7E0D-459D-AD3B-6F12DF99FF26}" destId="{A348624A-2EA2-4A24-BE95-B57368C809DE}" srcOrd="0" destOrd="3" presId="urn:microsoft.com/office/officeart/2005/8/layout/hList2"/>
    <dgm:cxn modelId="{7A537BC2-E893-4EA2-B5F5-962216FCDAE1}" type="presOf" srcId="{1D54CC22-A560-4EA2-93F4-1DACE7D4BF13}" destId="{14248665-9045-4447-98E0-611A0D8A4451}" srcOrd="0" destOrd="1" presId="urn:microsoft.com/office/officeart/2005/8/layout/hList2"/>
    <dgm:cxn modelId="{F5CBB1CC-A756-4BA0-B6EF-380C5F28F7B8}" srcId="{B1D85CE1-0613-4EA9-88AA-453C66DF7986}" destId="{8C60098F-6DB4-484C-B405-9573D0E5DFCA}" srcOrd="0" destOrd="0" parTransId="{96434A4F-BF70-425D-A1A6-4F9D856D01E7}" sibTransId="{48566ACB-8959-4B32-982D-FAF02E86E2F7}"/>
    <dgm:cxn modelId="{563F49CE-8F24-4609-A2DB-A0FF685367CD}" type="presOf" srcId="{E0BFF835-885E-49E5-B6F8-432D1AD06E12}" destId="{BEB9CE1E-98B6-42D8-8E1F-4BA4C3DD0B47}" srcOrd="0" destOrd="3" presId="urn:microsoft.com/office/officeart/2005/8/layout/hList2"/>
    <dgm:cxn modelId="{E84B9DD5-4B1D-4073-A964-2D909E2D0AB4}" srcId="{66F99E95-1DAA-4A7E-AEE7-6E166E3575BD}" destId="{A06A1E84-F405-4C3A-B913-12D27066E77D}" srcOrd="0" destOrd="0" parTransId="{2D2C74D7-72BB-44D7-A8BE-EA675FE1FC4D}" sibTransId="{4E0499B2-5E38-4B92-BEEA-3962F79D4A89}"/>
    <dgm:cxn modelId="{5139FAD5-B430-4CA4-A035-3A9620D3E2BA}" type="presOf" srcId="{52C0535A-9CA0-4457-A9E5-BC9460BB9E3F}" destId="{9BE32A77-E080-45E4-ABA7-17A2D3ABFDDB}" srcOrd="0" destOrd="2" presId="urn:microsoft.com/office/officeart/2005/8/layout/hList2"/>
    <dgm:cxn modelId="{8859A2DB-ADE8-4AFF-BAAC-87925BFE31E4}" srcId="{B1D85CE1-0613-4EA9-88AA-453C66DF7986}" destId="{AE2D59CA-9F2A-4824-92D8-D7ABF4E140C4}" srcOrd="1" destOrd="0" parTransId="{18DDCC6B-8FC0-4302-A92D-0C82BA545F88}" sibTransId="{EA324E0E-71D1-479C-AF49-6E72C8B25574}"/>
    <dgm:cxn modelId="{B4CB6FDE-000B-46DE-BAE4-AADCD5D4347B}" type="presOf" srcId="{D2DCCE49-0CBB-452F-9DE8-7AC8C22887A9}" destId="{FB2E8EF2-E7B1-4166-8793-7F7668EDCB2D}" srcOrd="0" destOrd="0" presId="urn:microsoft.com/office/officeart/2005/8/layout/hList2"/>
    <dgm:cxn modelId="{CCD8D3DF-118C-4B30-8BBD-B4E7B37430BF}" srcId="{A06A1E84-F405-4C3A-B913-12D27066E77D}" destId="{1D54CC22-A560-4EA2-93F4-1DACE7D4BF13}" srcOrd="1" destOrd="0" parTransId="{B0FBA51F-F15A-48A3-9A42-363420156B92}" sibTransId="{25A296BD-C180-4145-968F-6106D8D8CBC2}"/>
    <dgm:cxn modelId="{EC36B3E0-10B0-4A1E-82AC-DACBEAD5B9E7}" type="presOf" srcId="{A8D3A434-FEC0-4406-B9DB-F6DB600EA71C}" destId="{9BE32A77-E080-45E4-ABA7-17A2D3ABFDDB}" srcOrd="0" destOrd="0" presId="urn:microsoft.com/office/officeart/2005/8/layout/hList2"/>
    <dgm:cxn modelId="{D0E624E3-D65A-4E02-B448-040667143BC3}" type="presOf" srcId="{9B028DE8-76CF-49F7-8735-06985A4DF4B8}" destId="{A348624A-2EA2-4A24-BE95-B57368C809DE}" srcOrd="0" destOrd="10" presId="urn:microsoft.com/office/officeart/2005/8/layout/hList2"/>
    <dgm:cxn modelId="{23A2F9E6-02AC-4A60-A124-00FB02A32D0E}" type="presOf" srcId="{6EC9C981-102E-425A-A5D2-8AA01459BA5B}" destId="{A348624A-2EA2-4A24-BE95-B57368C809DE}" srcOrd="0" destOrd="7" presId="urn:microsoft.com/office/officeart/2005/8/layout/hList2"/>
    <dgm:cxn modelId="{648FB9E8-CF5E-4B9D-A3A1-5C3612653F8C}" srcId="{A06A1E84-F405-4C3A-B913-12D27066E77D}" destId="{D3CE1EA8-9FB1-423F-9238-492C4D0E7A2D}" srcOrd="4" destOrd="0" parTransId="{58A0D91E-F974-4E37-B6AE-F53CA7ED5A61}" sibTransId="{158F595F-BC33-4C73-9093-234EE723DC51}"/>
    <dgm:cxn modelId="{8E5CBCE8-39F5-4B22-BDFA-F9703EEBC6F3}" type="presOf" srcId="{95CBE2E0-C9E0-46B4-AC8A-7EDB02AC3938}" destId="{BEB9CE1E-98B6-42D8-8E1F-4BA4C3DD0B47}" srcOrd="0" destOrd="7" presId="urn:microsoft.com/office/officeart/2005/8/layout/hList2"/>
    <dgm:cxn modelId="{C18035EF-C9E5-4FA6-AE94-267345450AE0}" srcId="{15420944-4B14-4854-9F5A-A9A266EF35AA}" destId="{95CBE2E0-C9E0-46B4-AC8A-7EDB02AC3938}" srcOrd="1" destOrd="0" parTransId="{5A252536-EC8E-4E4B-8BB1-9B140CE2CEA4}" sibTransId="{F61CF1D6-4068-4EE0-B6A9-ACF5D67CEF71}"/>
    <dgm:cxn modelId="{CEFE5EEF-E82A-4634-9B07-8A05FAB08AEC}" srcId="{DDC3EAF1-3ED2-4652-90A2-8B8F6DEA9845}" destId="{B9C1FF04-BE57-4745-9C8D-03974B838B49}" srcOrd="4" destOrd="0" parTransId="{3AF9F9D8-63CB-426A-B31B-572102E08700}" sibTransId="{3218556F-C7AA-43D4-9ABA-2926227BB9CB}"/>
    <dgm:cxn modelId="{C5AC59F1-2691-4C86-A5C6-1FD21F33311B}" srcId="{DDC3EAF1-3ED2-4652-90A2-8B8F6DEA9845}" destId="{82DFEF97-FF3B-4417-8BF1-9235BC6C5F32}" srcOrd="3" destOrd="0" parTransId="{35DB7829-3ED2-458E-9A26-7569E78157D4}" sibTransId="{94CDB539-A000-44CD-9F65-CA575EE833A3}"/>
    <dgm:cxn modelId="{2EB3CDF1-D561-40E4-800E-E39FB2B0F6DB}" srcId="{15420944-4B14-4854-9F5A-A9A266EF35AA}" destId="{B29BEE86-9B08-42E8-83B3-90EF5C4EE6C4}" srcOrd="0" destOrd="0" parTransId="{FF54A93B-D73A-44D3-9A66-0992E54023E0}" sibTransId="{265216E1-6EF3-4D89-93D8-5BBD671F36AD}"/>
    <dgm:cxn modelId="{6E5505F6-6578-48D1-B060-59E303C76ABD}" srcId="{66F99E95-1DAA-4A7E-AEE7-6E166E3575BD}" destId="{5B99D12F-BD71-44BC-A6BE-213DCCEBF4B9}" srcOrd="3" destOrd="0" parTransId="{FFB1D200-B193-4BBF-865B-B3FAEED47E3F}" sibTransId="{4A2E0FC9-55D1-43C4-8F6E-0B49F569A70D}"/>
    <dgm:cxn modelId="{5BB0B5FF-5CE1-428F-8634-F28A2C543475}" srcId="{DDC3EAF1-3ED2-4652-90A2-8B8F6DEA9845}" destId="{C83CE6D4-EC13-4AB7-BAD7-F629670F51D8}" srcOrd="1" destOrd="0" parTransId="{D34D7C8C-FF0F-4647-B80F-5ED518E7E5BC}" sibTransId="{8896D039-BF18-4CC1-88ED-ECEEE5BA73BE}"/>
    <dgm:cxn modelId="{6598ED18-A3EC-4FEE-BFE0-A1C9A3640C07}" type="presParOf" srcId="{6B41A0A9-4999-4577-ABEE-10E8A56E2A56}" destId="{15198F7F-D9EA-41AB-A1BC-CD16339B907A}" srcOrd="0" destOrd="0" presId="urn:microsoft.com/office/officeart/2005/8/layout/hList2"/>
    <dgm:cxn modelId="{6E7645AC-F776-4BD7-8174-2C9F50F8FC8D}" type="presParOf" srcId="{15198F7F-D9EA-41AB-A1BC-CD16339B907A}" destId="{CDF2D65C-7FEE-4DA6-ACF9-F9BE291BE74D}" srcOrd="0" destOrd="0" presId="urn:microsoft.com/office/officeart/2005/8/layout/hList2"/>
    <dgm:cxn modelId="{537D8017-C60C-4D7B-BF04-A28D8EF61AFC}" type="presParOf" srcId="{15198F7F-D9EA-41AB-A1BC-CD16339B907A}" destId="{14248665-9045-4447-98E0-611A0D8A4451}" srcOrd="1" destOrd="0" presId="urn:microsoft.com/office/officeart/2005/8/layout/hList2"/>
    <dgm:cxn modelId="{9CC04C39-74BB-4C9E-AE6F-BB75CE475FF8}" type="presParOf" srcId="{15198F7F-D9EA-41AB-A1BC-CD16339B907A}" destId="{AD3C02CF-2B77-4221-9DC4-684452323EB1}" srcOrd="2" destOrd="0" presId="urn:microsoft.com/office/officeart/2005/8/layout/hList2"/>
    <dgm:cxn modelId="{0A3E23DB-95FA-46C4-815A-27A048C3CB6D}" type="presParOf" srcId="{6B41A0A9-4999-4577-ABEE-10E8A56E2A56}" destId="{63A2189B-40CE-40C2-B602-A7BA1181F84E}" srcOrd="1" destOrd="0" presId="urn:microsoft.com/office/officeart/2005/8/layout/hList2"/>
    <dgm:cxn modelId="{C4C0BF77-9DDC-4EDE-8ED7-2250856424CB}" type="presParOf" srcId="{6B41A0A9-4999-4577-ABEE-10E8A56E2A56}" destId="{CE60A75F-53B7-4C2D-AD7D-545FE1A36746}" srcOrd="2" destOrd="0" presId="urn:microsoft.com/office/officeart/2005/8/layout/hList2"/>
    <dgm:cxn modelId="{9BA66D64-23CA-4BCC-89C6-EA6577C209C6}" type="presParOf" srcId="{CE60A75F-53B7-4C2D-AD7D-545FE1A36746}" destId="{4FC4523F-C6D5-4BBF-8AFB-BE7E9AD5211A}" srcOrd="0" destOrd="0" presId="urn:microsoft.com/office/officeart/2005/8/layout/hList2"/>
    <dgm:cxn modelId="{5D84B6C2-BF17-4A1A-B0B7-7C125A398ED2}" type="presParOf" srcId="{CE60A75F-53B7-4C2D-AD7D-545FE1A36746}" destId="{A348624A-2EA2-4A24-BE95-B57368C809DE}" srcOrd="1" destOrd="0" presId="urn:microsoft.com/office/officeart/2005/8/layout/hList2"/>
    <dgm:cxn modelId="{A954C2A3-3A0E-4EEE-A0E6-9096BCDB9BC7}" type="presParOf" srcId="{CE60A75F-53B7-4C2D-AD7D-545FE1A36746}" destId="{FB2E8EF2-E7B1-4166-8793-7F7668EDCB2D}" srcOrd="2" destOrd="0" presId="urn:microsoft.com/office/officeart/2005/8/layout/hList2"/>
    <dgm:cxn modelId="{FF73BD60-675D-4BB4-B67A-89EBB4A3BF11}" type="presParOf" srcId="{6B41A0A9-4999-4577-ABEE-10E8A56E2A56}" destId="{707B6360-4035-470E-AC9D-9F95AF7BCED5}" srcOrd="3" destOrd="0" presId="urn:microsoft.com/office/officeart/2005/8/layout/hList2"/>
    <dgm:cxn modelId="{FE5792A8-151D-4813-A74F-0D02F2D8237B}" type="presParOf" srcId="{6B41A0A9-4999-4577-ABEE-10E8A56E2A56}" destId="{BEEE352C-8CF2-4F90-B02A-9224D399E30C}" srcOrd="4" destOrd="0" presId="urn:microsoft.com/office/officeart/2005/8/layout/hList2"/>
    <dgm:cxn modelId="{93A6D14F-844E-4698-A966-022FEFC47482}" type="presParOf" srcId="{BEEE352C-8CF2-4F90-B02A-9224D399E30C}" destId="{3284ECDE-98D0-4F6E-A8D7-CCD430E97800}" srcOrd="0" destOrd="0" presId="urn:microsoft.com/office/officeart/2005/8/layout/hList2"/>
    <dgm:cxn modelId="{965325A1-5F66-4962-951C-D431D5FB4FC7}" type="presParOf" srcId="{BEEE352C-8CF2-4F90-B02A-9224D399E30C}" destId="{BEB9CE1E-98B6-42D8-8E1F-4BA4C3DD0B47}" srcOrd="1" destOrd="0" presId="urn:microsoft.com/office/officeart/2005/8/layout/hList2"/>
    <dgm:cxn modelId="{723678C7-5F8D-4464-A931-E035DDE6D5FC}" type="presParOf" srcId="{BEEE352C-8CF2-4F90-B02A-9224D399E30C}" destId="{13F667C6-F97B-4083-A06B-334573229C0F}" srcOrd="2" destOrd="0" presId="urn:microsoft.com/office/officeart/2005/8/layout/hList2"/>
    <dgm:cxn modelId="{263715C8-BA0F-4158-BCAA-9FB893F93119}" type="presParOf" srcId="{6B41A0A9-4999-4577-ABEE-10E8A56E2A56}" destId="{0A75A0D4-64D1-4395-A35E-CC1483755845}" srcOrd="5" destOrd="0" presId="urn:microsoft.com/office/officeart/2005/8/layout/hList2"/>
    <dgm:cxn modelId="{CA934DD0-67A6-4C70-8765-956E65333AFF}" type="presParOf" srcId="{6B41A0A9-4999-4577-ABEE-10E8A56E2A56}" destId="{7C6EB9D7-12A0-493A-9473-21F04C3BC66D}" srcOrd="6" destOrd="0" presId="urn:microsoft.com/office/officeart/2005/8/layout/hList2"/>
    <dgm:cxn modelId="{884D95D8-7CB5-4359-BEA1-DCDE5A5D8EFC}" type="presParOf" srcId="{7C6EB9D7-12A0-493A-9473-21F04C3BC66D}" destId="{C0E65969-6871-4297-A34C-A0566A6B073A}" srcOrd="0" destOrd="0" presId="urn:microsoft.com/office/officeart/2005/8/layout/hList2"/>
    <dgm:cxn modelId="{EBFCE2F2-3F23-424E-8CB1-221F6AFE1137}" type="presParOf" srcId="{7C6EB9D7-12A0-493A-9473-21F04C3BC66D}" destId="{9BE32A77-E080-45E4-ABA7-17A2D3ABFDDB}" srcOrd="1" destOrd="0" presId="urn:microsoft.com/office/officeart/2005/8/layout/hList2"/>
    <dgm:cxn modelId="{EBB2AA9D-D2C2-4F27-9773-C830A91BD8AA}" type="presParOf" srcId="{7C6EB9D7-12A0-493A-9473-21F04C3BC66D}" destId="{E099FB3F-4A95-4C35-9748-A11A8CEB3B8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16A29-66D2-4547-8855-3A4A611A354D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E46739-1D96-46A1-BE8A-9AC401E0C01B}">
      <dgm:prSet phldrT="[Texto]" custT="1"/>
      <dgm:spPr>
        <a:xfrm>
          <a:off x="2078842" y="4256"/>
          <a:ext cx="1828477" cy="663780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105 pacientes</a:t>
          </a:r>
        </a:p>
      </dgm:t>
    </dgm:pt>
    <dgm:pt modelId="{3D5E8901-81E4-44CD-A770-62F9C4B002A5}" type="parTrans" cxnId="{54BE92D4-3D8B-4CDD-86D7-270218B332D6}">
      <dgm:prSet/>
      <dgm:spPr/>
      <dgm:t>
        <a:bodyPr/>
        <a:lstStyle/>
        <a:p>
          <a:endParaRPr lang="pt-BR"/>
        </a:p>
      </dgm:t>
    </dgm:pt>
    <dgm:pt modelId="{51812D5B-5319-41D6-993F-626C9911B1AE}" type="sibTrans" cxnId="{54BE92D4-3D8B-4CDD-86D7-270218B332D6}">
      <dgm:prSet custT="1"/>
      <dgm:spPr>
        <a:xfrm>
          <a:off x="2807064" y="473229"/>
          <a:ext cx="2039201" cy="122052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&gt;50 anos</a:t>
          </a:r>
        </a:p>
        <a:p>
          <a:pPr algn="ctr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Gonartrose primária</a:t>
          </a:r>
        </a:p>
        <a:p>
          <a:pPr algn="ctr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Fila para ATJ</a:t>
          </a:r>
        </a:p>
      </dgm:t>
    </dgm:pt>
    <dgm:pt modelId="{65E851C1-F530-4823-A459-475FDC8A1D9A}" type="asst">
      <dgm:prSet phldrT="[Texto]" custT="1"/>
      <dgm:spPr>
        <a:xfrm>
          <a:off x="1162200" y="1654507"/>
          <a:ext cx="1501052" cy="777178"/>
        </a:xfrm>
        <a:prstGeom prst="rect">
          <a:avLst/>
        </a:prstGeom>
        <a:solidFill>
          <a:srgbClr val="C00000">
            <a:alpha val="69804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3 excluídos</a:t>
          </a:r>
        </a:p>
      </dgm:t>
    </dgm:pt>
    <dgm:pt modelId="{7BB5474A-9CBC-4F5F-A320-24E416F9A0F5}" type="parTrans" cxnId="{084ECD6A-AE43-403B-9EF3-4CFD0D4FB71F}">
      <dgm:prSet/>
      <dgm:spPr>
        <a:xfrm>
          <a:off x="2663253" y="668037"/>
          <a:ext cx="329827" cy="1375059"/>
        </a:xfrm>
        <a:custGeom>
          <a:avLst/>
          <a:gdLst/>
          <a:ahLst/>
          <a:cxnLst/>
          <a:rect l="0" t="0" r="0" b="0"/>
          <a:pathLst>
            <a:path>
              <a:moveTo>
                <a:pt x="329827" y="0"/>
              </a:moveTo>
              <a:lnTo>
                <a:pt x="329827" y="1375059"/>
              </a:lnTo>
              <a:lnTo>
                <a:pt x="0" y="1375059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80440E7C-76C1-4A10-B7BF-5D8901971409}" type="sibTrans" cxnId="{084ECD6A-AE43-403B-9EF3-4CFD0D4FB71F}">
      <dgm:prSet custT="1"/>
      <dgm:spPr>
        <a:xfrm>
          <a:off x="686899" y="2222806"/>
          <a:ext cx="1678228" cy="27448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dados incompletos</a:t>
          </a:r>
        </a:p>
      </dgm:t>
    </dgm:pt>
    <dgm:pt modelId="{07483E4C-0997-47A9-A7C2-78BCF5183AEC}">
      <dgm:prSet phldrT="[Texto]" custT="1"/>
      <dgm:spPr>
        <a:xfrm>
          <a:off x="2081915" y="2888434"/>
          <a:ext cx="1822443" cy="620569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102 participantes</a:t>
          </a:r>
        </a:p>
      </dgm:t>
    </dgm:pt>
    <dgm:pt modelId="{0759D32E-30E7-4A6C-9E3B-29125F076D74}" type="parTrans" cxnId="{BA4ECC7F-11FF-4658-BF45-28A8109803DF}">
      <dgm:prSet/>
      <dgm:spPr>
        <a:xfrm>
          <a:off x="2947360" y="668037"/>
          <a:ext cx="91440" cy="2220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9055"/>
              </a:lnTo>
              <a:lnTo>
                <a:pt x="45775" y="2039055"/>
              </a:lnTo>
              <a:lnTo>
                <a:pt x="45775" y="222039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arrow" w="med" len="med"/>
        </a:ln>
        <a:effectLst/>
      </dgm:spPr>
      <dgm:t>
        <a:bodyPr/>
        <a:lstStyle/>
        <a:p>
          <a:endParaRPr lang="pt-BR"/>
        </a:p>
      </dgm:t>
    </dgm:pt>
    <dgm:pt modelId="{7D5E622C-369A-4099-8F18-C2A41BF3EDB9}" type="sibTrans" cxnId="{BA4ECC7F-11FF-4658-BF45-28A8109803DF}">
      <dgm:prSet custT="1"/>
      <dgm:spPr>
        <a:xfrm>
          <a:off x="3163810" y="3404862"/>
          <a:ext cx="2006224" cy="28608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elegíveis/dados completos</a:t>
          </a:r>
        </a:p>
      </dgm:t>
    </dgm:pt>
    <dgm:pt modelId="{91004C90-5878-434E-B2FA-A5BB8B408864}">
      <dgm:prSet phldrT="[Texto]" custT="1"/>
      <dgm:spPr>
        <a:xfrm>
          <a:off x="2240915" y="4004316"/>
          <a:ext cx="1501052" cy="777178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Avaliação</a:t>
          </a:r>
        </a:p>
      </dgm:t>
    </dgm:pt>
    <dgm:pt modelId="{DC97E873-2A5C-4910-99A3-F309E77F07A6}" type="parTrans" cxnId="{6ABDCA0D-B688-4D63-8619-BD2827A724BE}">
      <dgm:prSet/>
      <dgm:spPr>
        <a:xfrm>
          <a:off x="2945722" y="3509003"/>
          <a:ext cx="91440" cy="495312"/>
        </a:xfrm>
        <a:custGeom>
          <a:avLst/>
          <a:gdLst/>
          <a:ahLst/>
          <a:cxnLst/>
          <a:rect l="0" t="0" r="0" b="0"/>
          <a:pathLst>
            <a:path>
              <a:moveTo>
                <a:pt x="47414" y="0"/>
              </a:moveTo>
              <a:lnTo>
                <a:pt x="47414" y="313970"/>
              </a:lnTo>
              <a:lnTo>
                <a:pt x="45720" y="313970"/>
              </a:lnTo>
              <a:lnTo>
                <a:pt x="45720" y="495312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arrow" w="med" len="med"/>
        </a:ln>
        <a:effectLst/>
      </dgm:spPr>
      <dgm:t>
        <a:bodyPr/>
        <a:lstStyle/>
        <a:p>
          <a:endParaRPr lang="pt-BR"/>
        </a:p>
      </dgm:t>
    </dgm:pt>
    <dgm:pt modelId="{840328E6-B505-40EA-BB56-6A61C1233C45}" type="sibTrans" cxnId="{6ABDCA0D-B688-4D63-8619-BD2827A724BE}">
      <dgm:prSet custT="1"/>
      <dgm:spPr>
        <a:xfrm>
          <a:off x="3387280" y="4511201"/>
          <a:ext cx="1248140" cy="91317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Antropométrica</a:t>
          </a:r>
        </a:p>
        <a:p>
          <a:pPr algn="l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Radiográfica</a:t>
          </a:r>
        </a:p>
        <a:p>
          <a:pPr algn="l">
            <a:buNone/>
          </a:pPr>
          <a:r>
            <a:rPr lang="pt-BR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TechBalance</a:t>
          </a:r>
        </a:p>
      </dgm:t>
    </dgm:pt>
    <dgm:pt modelId="{68B66CA3-267B-478A-B0DD-D989008F49EB}">
      <dgm:prSet phldrT="[Texto]" custT="1"/>
      <dgm:spPr>
        <a:xfrm>
          <a:off x="2237880" y="5609925"/>
          <a:ext cx="1501052" cy="563275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BR" sz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Idade, sexo, </a:t>
          </a:r>
          <a:r>
            <a:rPr lang="pt-BR" sz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IMC e </a:t>
          </a:r>
          <a:r>
            <a:rPr lang="pt-BR" sz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Rx</a:t>
          </a:r>
          <a:endParaRPr lang="pt-BR" sz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D0C26754-B1DB-40D4-BBEB-EECBC3545137}" type="parTrans" cxnId="{67B91EDE-7188-49EF-893A-99F56C658B06}">
      <dgm:prSet/>
      <dgm:spPr>
        <a:xfrm>
          <a:off x="2942686" y="4781494"/>
          <a:ext cx="91440" cy="828430"/>
        </a:xfrm>
        <a:custGeom>
          <a:avLst/>
          <a:gdLst/>
          <a:ahLst/>
          <a:cxnLst/>
          <a:rect l="0" t="0" r="0" b="0"/>
          <a:pathLst>
            <a:path>
              <a:moveTo>
                <a:pt x="48755" y="0"/>
              </a:moveTo>
              <a:lnTo>
                <a:pt x="48755" y="647088"/>
              </a:lnTo>
              <a:lnTo>
                <a:pt x="45720" y="647088"/>
              </a:lnTo>
              <a:lnTo>
                <a:pt x="45720" y="82843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arrow" w="med" len="med"/>
        </a:ln>
        <a:effectLst/>
      </dgm:spPr>
      <dgm:t>
        <a:bodyPr/>
        <a:lstStyle/>
        <a:p>
          <a:endParaRPr lang="pt-BR"/>
        </a:p>
      </dgm:t>
    </dgm:pt>
    <dgm:pt modelId="{5E8786A6-9623-498B-AFBD-A91E028E8AAF}" type="sibTrans" cxnId="{67B91EDE-7188-49EF-893A-99F56C658B06}">
      <dgm:prSet custT="1"/>
      <dgm:spPr>
        <a:xfrm>
          <a:off x="3176498" y="6046300"/>
          <a:ext cx="1350947" cy="25905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pt-B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Regressão Linear Múltipla</a:t>
          </a:r>
        </a:p>
      </dgm:t>
    </dgm:pt>
    <dgm:pt modelId="{519886A6-C2EE-4E8F-9DE7-052CDC8AEB23}" type="pres">
      <dgm:prSet presAssocID="{CE416A29-66D2-4547-8855-3A4A611A35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A80064-4FF0-44F2-B829-65638C844EB1}" type="pres">
      <dgm:prSet presAssocID="{B1E46739-1D96-46A1-BE8A-9AC401E0C01B}" presName="hierRoot1" presStyleCnt="0">
        <dgm:presLayoutVars>
          <dgm:hierBranch val="init"/>
        </dgm:presLayoutVars>
      </dgm:prSet>
      <dgm:spPr/>
    </dgm:pt>
    <dgm:pt modelId="{5AAC5904-00D3-4D8F-A23E-5B5D7B56C8ED}" type="pres">
      <dgm:prSet presAssocID="{B1E46739-1D96-46A1-BE8A-9AC401E0C01B}" presName="rootComposite1" presStyleCnt="0"/>
      <dgm:spPr/>
    </dgm:pt>
    <dgm:pt modelId="{01B84F3D-2BA5-489E-B76A-F04CE51A52EB}" type="pres">
      <dgm:prSet presAssocID="{B1E46739-1D96-46A1-BE8A-9AC401E0C01B}" presName="rootText1" presStyleLbl="node0" presStyleIdx="0" presStyleCnt="1" custScaleX="121813" custScaleY="85409">
        <dgm:presLayoutVars>
          <dgm:chMax/>
          <dgm:chPref val="3"/>
        </dgm:presLayoutVars>
      </dgm:prSet>
      <dgm:spPr/>
    </dgm:pt>
    <dgm:pt modelId="{F85C7DE6-C326-404C-9CBF-F5E0C3A071D6}" type="pres">
      <dgm:prSet presAssocID="{B1E46739-1D96-46A1-BE8A-9AC401E0C01B}" presName="titleText1" presStyleLbl="fgAcc0" presStyleIdx="0" presStyleCnt="1" custScaleX="150946" custScaleY="471138" custLinFactY="55151" custLinFactNeighborX="45037" custLinFactNeighborY="100000">
        <dgm:presLayoutVars>
          <dgm:chMax val="0"/>
          <dgm:chPref val="0"/>
        </dgm:presLayoutVars>
      </dgm:prSet>
      <dgm:spPr/>
    </dgm:pt>
    <dgm:pt modelId="{38D7E0BD-125A-4976-BC9A-FE238435828D}" type="pres">
      <dgm:prSet presAssocID="{B1E46739-1D96-46A1-BE8A-9AC401E0C01B}" presName="rootConnector1" presStyleLbl="node1" presStyleIdx="0" presStyleCnt="3"/>
      <dgm:spPr/>
    </dgm:pt>
    <dgm:pt modelId="{791ADAD2-7ACD-4E3D-A350-42DE23D960D6}" type="pres">
      <dgm:prSet presAssocID="{B1E46739-1D96-46A1-BE8A-9AC401E0C01B}" presName="hierChild2" presStyleCnt="0"/>
      <dgm:spPr/>
    </dgm:pt>
    <dgm:pt modelId="{5313896C-32B3-4F17-977C-360A1B84EE22}" type="pres">
      <dgm:prSet presAssocID="{0759D32E-30E7-4A6C-9E3B-29125F076D74}" presName="Name37" presStyleLbl="parChTrans1D2" presStyleIdx="0" presStyleCnt="2"/>
      <dgm:spPr/>
    </dgm:pt>
    <dgm:pt modelId="{58AE6EC8-2C0A-4D7D-A4DD-A416C32E2D9C}" type="pres">
      <dgm:prSet presAssocID="{07483E4C-0997-47A9-A7C2-78BCF5183AEC}" presName="hierRoot2" presStyleCnt="0">
        <dgm:presLayoutVars>
          <dgm:hierBranch val="init"/>
        </dgm:presLayoutVars>
      </dgm:prSet>
      <dgm:spPr/>
    </dgm:pt>
    <dgm:pt modelId="{18707AE3-FDB5-4F32-8CB4-7DF35F6A05EC}" type="pres">
      <dgm:prSet presAssocID="{07483E4C-0997-47A9-A7C2-78BCF5183AEC}" presName="rootComposite" presStyleCnt="0"/>
      <dgm:spPr/>
    </dgm:pt>
    <dgm:pt modelId="{A241CE84-A21B-4B69-8B2E-62FCCA468382}" type="pres">
      <dgm:prSet presAssocID="{07483E4C-0997-47A9-A7C2-78BCF5183AEC}" presName="rootText" presStyleLbl="node1" presStyleIdx="0" presStyleCnt="3" custScaleX="121411" custScaleY="79849" custLinFactNeighborX="-445">
        <dgm:presLayoutVars>
          <dgm:chMax/>
          <dgm:chPref val="3"/>
        </dgm:presLayoutVars>
      </dgm:prSet>
      <dgm:spPr/>
    </dgm:pt>
    <dgm:pt modelId="{821F34C8-919B-4410-BC15-5CF476A1B289}" type="pres">
      <dgm:prSet presAssocID="{07483E4C-0997-47A9-A7C2-78BCF5183AEC}" presName="titleText2" presStyleLbl="fgAcc1" presStyleIdx="0" presStyleCnt="3" custScaleX="148505" custScaleY="110433" custLinFactNeighborX="69725" custLinFactNeighborY="1457">
        <dgm:presLayoutVars>
          <dgm:chMax val="0"/>
          <dgm:chPref val="0"/>
        </dgm:presLayoutVars>
      </dgm:prSet>
      <dgm:spPr/>
    </dgm:pt>
    <dgm:pt modelId="{E2D851DF-32E5-4F86-A8E7-C8800C6045DB}" type="pres">
      <dgm:prSet presAssocID="{07483E4C-0997-47A9-A7C2-78BCF5183AEC}" presName="rootConnector" presStyleLbl="node2" presStyleIdx="0" presStyleCnt="0"/>
      <dgm:spPr/>
    </dgm:pt>
    <dgm:pt modelId="{528576F7-C966-4277-8B7D-06FB8AC1B971}" type="pres">
      <dgm:prSet presAssocID="{07483E4C-0997-47A9-A7C2-78BCF5183AEC}" presName="hierChild4" presStyleCnt="0"/>
      <dgm:spPr/>
    </dgm:pt>
    <dgm:pt modelId="{14BDB5C6-9755-4A19-8374-ECC3150521A3}" type="pres">
      <dgm:prSet presAssocID="{DC97E873-2A5C-4910-99A3-F309E77F07A6}" presName="Name37" presStyleLbl="parChTrans1D3" presStyleIdx="0" presStyleCnt="1"/>
      <dgm:spPr/>
    </dgm:pt>
    <dgm:pt modelId="{23E59073-C421-4545-BFFD-C4E1457E95C5}" type="pres">
      <dgm:prSet presAssocID="{91004C90-5878-434E-B2FA-A5BB8B408864}" presName="hierRoot2" presStyleCnt="0">
        <dgm:presLayoutVars>
          <dgm:hierBranch val="init"/>
        </dgm:presLayoutVars>
      </dgm:prSet>
      <dgm:spPr/>
    </dgm:pt>
    <dgm:pt modelId="{5732D608-4988-4460-9327-9FB095411454}" type="pres">
      <dgm:prSet presAssocID="{91004C90-5878-434E-B2FA-A5BB8B408864}" presName="rootComposite" presStyleCnt="0"/>
      <dgm:spPr/>
    </dgm:pt>
    <dgm:pt modelId="{3208C1E8-BC12-4577-8B5A-EACB930B7CB4}" type="pres">
      <dgm:prSet presAssocID="{91004C90-5878-434E-B2FA-A5BB8B408864}" presName="rootText" presStyleLbl="node1" presStyleIdx="1" presStyleCnt="3" custLinFactNeighborX="-7831" custLinFactNeighborY="-5860">
        <dgm:presLayoutVars>
          <dgm:chMax/>
          <dgm:chPref val="3"/>
        </dgm:presLayoutVars>
      </dgm:prSet>
      <dgm:spPr/>
    </dgm:pt>
    <dgm:pt modelId="{16F9332A-BDED-454C-95C2-7BD7AA1C2638}" type="pres">
      <dgm:prSet presAssocID="{91004C90-5878-434E-B2FA-A5BB8B408864}" presName="titleText2" presStyleLbl="fgAcc1" presStyleIdx="1" presStyleCnt="3" custScaleX="92390" custScaleY="352497" custLinFactNeighborX="50128" custLinFactNeighborY="70999">
        <dgm:presLayoutVars>
          <dgm:chMax val="0"/>
          <dgm:chPref val="0"/>
        </dgm:presLayoutVars>
      </dgm:prSet>
      <dgm:spPr/>
    </dgm:pt>
    <dgm:pt modelId="{059266B4-9A88-4734-B2C8-F8B040AC24D4}" type="pres">
      <dgm:prSet presAssocID="{91004C90-5878-434E-B2FA-A5BB8B408864}" presName="rootConnector" presStyleLbl="node3" presStyleIdx="0" presStyleCnt="0"/>
      <dgm:spPr/>
    </dgm:pt>
    <dgm:pt modelId="{77FB911B-785C-49A6-8A7F-CF3053A82106}" type="pres">
      <dgm:prSet presAssocID="{91004C90-5878-434E-B2FA-A5BB8B408864}" presName="hierChild4" presStyleCnt="0"/>
      <dgm:spPr/>
    </dgm:pt>
    <dgm:pt modelId="{08367AB4-4744-4E7E-9624-F00526347B13}" type="pres">
      <dgm:prSet presAssocID="{D0C26754-B1DB-40D4-BBEB-EECBC3545137}" presName="Name37" presStyleLbl="parChTrans1D4" presStyleIdx="0" presStyleCnt="1"/>
      <dgm:spPr/>
    </dgm:pt>
    <dgm:pt modelId="{A2F24C4D-FAB1-4BE7-8626-8ACC575E527B}" type="pres">
      <dgm:prSet presAssocID="{68B66CA3-267B-478A-B0DD-D989008F49EB}" presName="hierRoot2" presStyleCnt="0">
        <dgm:presLayoutVars>
          <dgm:hierBranch val="init"/>
        </dgm:presLayoutVars>
      </dgm:prSet>
      <dgm:spPr/>
    </dgm:pt>
    <dgm:pt modelId="{A9DFB361-196F-4CB3-823F-B9ABE24535BE}" type="pres">
      <dgm:prSet presAssocID="{68B66CA3-267B-478A-B0DD-D989008F49EB}" presName="rootComposite" presStyleCnt="0"/>
      <dgm:spPr/>
    </dgm:pt>
    <dgm:pt modelId="{BF0486BA-29C5-4D84-93EB-43CCB9DB71F4}" type="pres">
      <dgm:prSet presAssocID="{68B66CA3-267B-478A-B0DD-D989008F49EB}" presName="rootText" presStyleLbl="node1" presStyleIdx="2" presStyleCnt="3" custScaleY="72477" custLinFactNeighborX="-6321" custLinFactNeighborY="12041">
        <dgm:presLayoutVars>
          <dgm:chMax/>
          <dgm:chPref val="3"/>
        </dgm:presLayoutVars>
      </dgm:prSet>
      <dgm:spPr/>
    </dgm:pt>
    <dgm:pt modelId="{1AC13B49-3510-4148-BB0E-DCEAA79709AF}" type="pres">
      <dgm:prSet presAssocID="{68B66CA3-267B-478A-B0DD-D989008F49EB}" presName="titleText2" presStyleLbl="fgAcc1" presStyleIdx="2" presStyleCnt="3" custScaleX="171340" custScaleY="79719" custLinFactNeighborX="40233" custLinFactNeighborY="-20981">
        <dgm:presLayoutVars>
          <dgm:chMax val="0"/>
          <dgm:chPref val="0"/>
        </dgm:presLayoutVars>
      </dgm:prSet>
      <dgm:spPr/>
    </dgm:pt>
    <dgm:pt modelId="{A7DF9EBA-AE68-4702-83E0-3A00AD43D1C1}" type="pres">
      <dgm:prSet presAssocID="{68B66CA3-267B-478A-B0DD-D989008F49EB}" presName="rootConnector" presStyleLbl="node4" presStyleIdx="0" presStyleCnt="0"/>
      <dgm:spPr/>
    </dgm:pt>
    <dgm:pt modelId="{7E9EC322-C427-43AD-B156-AC6B1DA0098E}" type="pres">
      <dgm:prSet presAssocID="{68B66CA3-267B-478A-B0DD-D989008F49EB}" presName="hierChild4" presStyleCnt="0"/>
      <dgm:spPr/>
    </dgm:pt>
    <dgm:pt modelId="{C3DDBA5F-2170-4747-960C-910EF59F86FB}" type="pres">
      <dgm:prSet presAssocID="{68B66CA3-267B-478A-B0DD-D989008F49EB}" presName="hierChild5" presStyleCnt="0"/>
      <dgm:spPr/>
    </dgm:pt>
    <dgm:pt modelId="{9B2CC667-DE2D-4860-8DD6-F4373A966E29}" type="pres">
      <dgm:prSet presAssocID="{91004C90-5878-434E-B2FA-A5BB8B408864}" presName="hierChild5" presStyleCnt="0"/>
      <dgm:spPr/>
    </dgm:pt>
    <dgm:pt modelId="{83077F5B-3047-4B16-AA85-D2DCC5D17E15}" type="pres">
      <dgm:prSet presAssocID="{07483E4C-0997-47A9-A7C2-78BCF5183AEC}" presName="hierChild5" presStyleCnt="0"/>
      <dgm:spPr/>
    </dgm:pt>
    <dgm:pt modelId="{8E749790-EF91-474D-8E18-48DAD3210D3B}" type="pres">
      <dgm:prSet presAssocID="{B1E46739-1D96-46A1-BE8A-9AC401E0C01B}" presName="hierChild3" presStyleCnt="0"/>
      <dgm:spPr/>
    </dgm:pt>
    <dgm:pt modelId="{D24D12F8-B17F-4956-B37A-ACDC6583BACB}" type="pres">
      <dgm:prSet presAssocID="{7BB5474A-9CBC-4F5F-A320-24E416F9A0F5}" presName="Name96" presStyleLbl="parChTrans1D2" presStyleIdx="1" presStyleCnt="2"/>
      <dgm:spPr/>
    </dgm:pt>
    <dgm:pt modelId="{951A41F1-B3A2-4ABC-95BF-AB9C7F054679}" type="pres">
      <dgm:prSet presAssocID="{65E851C1-F530-4823-A459-475FDC8A1D9A}" presName="hierRoot3" presStyleCnt="0">
        <dgm:presLayoutVars>
          <dgm:hierBranch val="init"/>
        </dgm:presLayoutVars>
      </dgm:prSet>
      <dgm:spPr/>
    </dgm:pt>
    <dgm:pt modelId="{4D14315C-614D-4A3D-A951-5E989BA52A98}" type="pres">
      <dgm:prSet presAssocID="{65E851C1-F530-4823-A459-475FDC8A1D9A}" presName="rootComposite3" presStyleCnt="0"/>
      <dgm:spPr/>
    </dgm:pt>
    <dgm:pt modelId="{C694E32C-249E-4DBB-8F74-8F503F5279AF}" type="pres">
      <dgm:prSet presAssocID="{65E851C1-F530-4823-A459-475FDC8A1D9A}" presName="rootText3" presStyleLbl="asst1" presStyleIdx="0" presStyleCnt="1">
        <dgm:presLayoutVars>
          <dgm:chPref val="3"/>
        </dgm:presLayoutVars>
      </dgm:prSet>
      <dgm:spPr/>
    </dgm:pt>
    <dgm:pt modelId="{ADFD95A8-B51E-42CA-98D7-6FBF8660CA9F}" type="pres">
      <dgm:prSet presAssocID="{65E851C1-F530-4823-A459-475FDC8A1D9A}" presName="titleText3" presStyleLbl="fgAcc2" presStyleIdx="0" presStyleCnt="1" custScaleX="124226" custScaleY="105954" custLinFactNeighborX="-45292" custLinFactNeighborY="-10986">
        <dgm:presLayoutVars>
          <dgm:chMax val="0"/>
          <dgm:chPref val="0"/>
        </dgm:presLayoutVars>
      </dgm:prSet>
      <dgm:spPr/>
    </dgm:pt>
    <dgm:pt modelId="{909DF188-E4AE-4EAC-813B-23F0AF10070F}" type="pres">
      <dgm:prSet presAssocID="{65E851C1-F530-4823-A459-475FDC8A1D9A}" presName="rootConnector3" presStyleLbl="asst1" presStyleIdx="0" presStyleCnt="1"/>
      <dgm:spPr/>
    </dgm:pt>
    <dgm:pt modelId="{893173B1-7572-4BE7-A1E8-63E9CB9E37BA}" type="pres">
      <dgm:prSet presAssocID="{65E851C1-F530-4823-A459-475FDC8A1D9A}" presName="hierChild6" presStyleCnt="0"/>
      <dgm:spPr/>
    </dgm:pt>
    <dgm:pt modelId="{AB3E4482-01FB-45F3-AB90-FA760E2BBBE3}" type="pres">
      <dgm:prSet presAssocID="{65E851C1-F530-4823-A459-475FDC8A1D9A}" presName="hierChild7" presStyleCnt="0"/>
      <dgm:spPr/>
    </dgm:pt>
  </dgm:ptLst>
  <dgm:cxnLst>
    <dgm:cxn modelId="{E3F94A00-4BF8-4296-926B-FD8DFAC31D2B}" type="presOf" srcId="{CE416A29-66D2-4547-8855-3A4A611A354D}" destId="{519886A6-C2EE-4E8F-9DE7-052CDC8AEB23}" srcOrd="0" destOrd="0" presId="urn:microsoft.com/office/officeart/2008/layout/NameandTitleOrganizationalChart"/>
    <dgm:cxn modelId="{6A295107-33E7-4E58-B9BA-3AED601A66DC}" type="presOf" srcId="{DC97E873-2A5C-4910-99A3-F309E77F07A6}" destId="{14BDB5C6-9755-4A19-8374-ECC3150521A3}" srcOrd="0" destOrd="0" presId="urn:microsoft.com/office/officeart/2008/layout/NameandTitleOrganizationalChart"/>
    <dgm:cxn modelId="{6ABDCA0D-B688-4D63-8619-BD2827A724BE}" srcId="{07483E4C-0997-47A9-A7C2-78BCF5183AEC}" destId="{91004C90-5878-434E-B2FA-A5BB8B408864}" srcOrd="0" destOrd="0" parTransId="{DC97E873-2A5C-4910-99A3-F309E77F07A6}" sibTransId="{840328E6-B505-40EA-BB56-6A61C1233C45}"/>
    <dgm:cxn modelId="{9AFB5D0F-64D6-4C11-8B37-F8CABE1BE60E}" type="presOf" srcId="{65E851C1-F530-4823-A459-475FDC8A1D9A}" destId="{C694E32C-249E-4DBB-8F74-8F503F5279AF}" srcOrd="0" destOrd="0" presId="urn:microsoft.com/office/officeart/2008/layout/NameandTitleOrganizationalChart"/>
    <dgm:cxn modelId="{391D6010-48FA-49C2-B37B-AA7E8408FFDA}" type="presOf" srcId="{68B66CA3-267B-478A-B0DD-D989008F49EB}" destId="{BF0486BA-29C5-4D84-93EB-43CCB9DB71F4}" srcOrd="0" destOrd="0" presId="urn:microsoft.com/office/officeart/2008/layout/NameandTitleOrganizationalChart"/>
    <dgm:cxn modelId="{D98C5915-BDE0-4242-9DCB-BA3C076544F2}" type="presOf" srcId="{7BB5474A-9CBC-4F5F-A320-24E416F9A0F5}" destId="{D24D12F8-B17F-4956-B37A-ACDC6583BACB}" srcOrd="0" destOrd="0" presId="urn:microsoft.com/office/officeart/2008/layout/NameandTitleOrganizationalChart"/>
    <dgm:cxn modelId="{F5672036-54F2-430F-B990-C4BEEDF8F25E}" type="presOf" srcId="{65E851C1-F530-4823-A459-475FDC8A1D9A}" destId="{909DF188-E4AE-4EAC-813B-23F0AF10070F}" srcOrd="1" destOrd="0" presId="urn:microsoft.com/office/officeart/2008/layout/NameandTitleOrganizationalChart"/>
    <dgm:cxn modelId="{F3DE2F5D-B96C-4393-AF0A-C452C87EF115}" type="presOf" srcId="{68B66CA3-267B-478A-B0DD-D989008F49EB}" destId="{A7DF9EBA-AE68-4702-83E0-3A00AD43D1C1}" srcOrd="1" destOrd="0" presId="urn:microsoft.com/office/officeart/2008/layout/NameandTitleOrganizationalChart"/>
    <dgm:cxn modelId="{C560A05F-1B4A-4973-A1A5-1B371B5BF0C8}" type="presOf" srcId="{80440E7C-76C1-4A10-B7BF-5D8901971409}" destId="{ADFD95A8-B51E-42CA-98D7-6FBF8660CA9F}" srcOrd="0" destOrd="0" presId="urn:microsoft.com/office/officeart/2008/layout/NameandTitleOrganizationalChart"/>
    <dgm:cxn modelId="{A49B0362-F8BA-400C-9073-C1555ABB6663}" type="presOf" srcId="{840328E6-B505-40EA-BB56-6A61C1233C45}" destId="{16F9332A-BDED-454C-95C2-7BD7AA1C2638}" srcOrd="0" destOrd="0" presId="urn:microsoft.com/office/officeart/2008/layout/NameandTitleOrganizationalChart"/>
    <dgm:cxn modelId="{AF60FE66-B623-479A-AD09-5F26417CE231}" type="presOf" srcId="{07483E4C-0997-47A9-A7C2-78BCF5183AEC}" destId="{E2D851DF-32E5-4F86-A8E7-C8800C6045DB}" srcOrd="1" destOrd="0" presId="urn:microsoft.com/office/officeart/2008/layout/NameandTitleOrganizationalChart"/>
    <dgm:cxn modelId="{084ECD6A-AE43-403B-9EF3-4CFD0D4FB71F}" srcId="{B1E46739-1D96-46A1-BE8A-9AC401E0C01B}" destId="{65E851C1-F530-4823-A459-475FDC8A1D9A}" srcOrd="0" destOrd="0" parTransId="{7BB5474A-9CBC-4F5F-A320-24E416F9A0F5}" sibTransId="{80440E7C-76C1-4A10-B7BF-5D8901971409}"/>
    <dgm:cxn modelId="{0EF07772-D7F1-4708-AF22-CE4D3918928E}" type="presOf" srcId="{B1E46739-1D96-46A1-BE8A-9AC401E0C01B}" destId="{38D7E0BD-125A-4976-BC9A-FE238435828D}" srcOrd="1" destOrd="0" presId="urn:microsoft.com/office/officeart/2008/layout/NameandTitleOrganizationalChart"/>
    <dgm:cxn modelId="{B6DDCA75-3EFF-4CF0-8767-B060EAC78B3B}" type="presOf" srcId="{0759D32E-30E7-4A6C-9E3B-29125F076D74}" destId="{5313896C-32B3-4F17-977C-360A1B84EE22}" srcOrd="0" destOrd="0" presId="urn:microsoft.com/office/officeart/2008/layout/NameandTitleOrganizationalChart"/>
    <dgm:cxn modelId="{BA4ECC7F-11FF-4658-BF45-28A8109803DF}" srcId="{B1E46739-1D96-46A1-BE8A-9AC401E0C01B}" destId="{07483E4C-0997-47A9-A7C2-78BCF5183AEC}" srcOrd="1" destOrd="0" parTransId="{0759D32E-30E7-4A6C-9E3B-29125F076D74}" sibTransId="{7D5E622C-369A-4099-8F18-C2A41BF3EDB9}"/>
    <dgm:cxn modelId="{049E5595-7E62-494D-BF72-C9681E569880}" type="presOf" srcId="{07483E4C-0997-47A9-A7C2-78BCF5183AEC}" destId="{A241CE84-A21B-4B69-8B2E-62FCCA468382}" srcOrd="0" destOrd="0" presId="urn:microsoft.com/office/officeart/2008/layout/NameandTitleOrganizationalChart"/>
    <dgm:cxn modelId="{D9BECFA6-6C77-4C8C-9BFD-3E2513DEBF77}" type="presOf" srcId="{D0C26754-B1DB-40D4-BBEB-EECBC3545137}" destId="{08367AB4-4744-4E7E-9624-F00526347B13}" srcOrd="0" destOrd="0" presId="urn:microsoft.com/office/officeart/2008/layout/NameandTitleOrganizationalChart"/>
    <dgm:cxn modelId="{E1D896B5-79A9-4CDF-8B64-DA50E46E646D}" type="presOf" srcId="{5E8786A6-9623-498B-AFBD-A91E028E8AAF}" destId="{1AC13B49-3510-4148-BB0E-DCEAA79709AF}" srcOrd="0" destOrd="0" presId="urn:microsoft.com/office/officeart/2008/layout/NameandTitleOrganizationalChart"/>
    <dgm:cxn modelId="{C23C9BBF-0025-4A60-8338-827EF07E2BE3}" type="presOf" srcId="{91004C90-5878-434E-B2FA-A5BB8B408864}" destId="{3208C1E8-BC12-4577-8B5A-EACB930B7CB4}" srcOrd="0" destOrd="0" presId="urn:microsoft.com/office/officeart/2008/layout/NameandTitleOrganizationalChart"/>
    <dgm:cxn modelId="{9CB4C7C7-3CAA-4D4D-996F-FCA5A17A1DD3}" type="presOf" srcId="{7D5E622C-369A-4099-8F18-C2A41BF3EDB9}" destId="{821F34C8-919B-4410-BC15-5CF476A1B289}" srcOrd="0" destOrd="0" presId="urn:microsoft.com/office/officeart/2008/layout/NameandTitleOrganizationalChart"/>
    <dgm:cxn modelId="{54BE92D4-3D8B-4CDD-86D7-270218B332D6}" srcId="{CE416A29-66D2-4547-8855-3A4A611A354D}" destId="{B1E46739-1D96-46A1-BE8A-9AC401E0C01B}" srcOrd="0" destOrd="0" parTransId="{3D5E8901-81E4-44CD-A770-62F9C4B002A5}" sibTransId="{51812D5B-5319-41D6-993F-626C9911B1AE}"/>
    <dgm:cxn modelId="{3C3FDED6-A1DC-4CDF-B630-D310D2C1CF2C}" type="presOf" srcId="{51812D5B-5319-41D6-993F-626C9911B1AE}" destId="{F85C7DE6-C326-404C-9CBF-F5E0C3A071D6}" srcOrd="0" destOrd="0" presId="urn:microsoft.com/office/officeart/2008/layout/NameandTitleOrganizationalChart"/>
    <dgm:cxn modelId="{67B91EDE-7188-49EF-893A-99F56C658B06}" srcId="{91004C90-5878-434E-B2FA-A5BB8B408864}" destId="{68B66CA3-267B-478A-B0DD-D989008F49EB}" srcOrd="0" destOrd="0" parTransId="{D0C26754-B1DB-40D4-BBEB-EECBC3545137}" sibTransId="{5E8786A6-9623-498B-AFBD-A91E028E8AAF}"/>
    <dgm:cxn modelId="{4A474BE0-BE1E-4012-8A4C-ABD921DB862D}" type="presOf" srcId="{B1E46739-1D96-46A1-BE8A-9AC401E0C01B}" destId="{01B84F3D-2BA5-489E-B76A-F04CE51A52EB}" srcOrd="0" destOrd="0" presId="urn:microsoft.com/office/officeart/2008/layout/NameandTitleOrganizationalChart"/>
    <dgm:cxn modelId="{C623C7EC-1AA1-4762-BDE8-AA7F8826D21A}" type="presOf" srcId="{91004C90-5878-434E-B2FA-A5BB8B408864}" destId="{059266B4-9A88-4734-B2C8-F8B040AC24D4}" srcOrd="1" destOrd="0" presId="urn:microsoft.com/office/officeart/2008/layout/NameandTitleOrganizationalChart"/>
    <dgm:cxn modelId="{CC24725A-601D-494E-8E62-5C07B593E63A}" type="presParOf" srcId="{519886A6-C2EE-4E8F-9DE7-052CDC8AEB23}" destId="{ECA80064-4FF0-44F2-B829-65638C844EB1}" srcOrd="0" destOrd="0" presId="urn:microsoft.com/office/officeart/2008/layout/NameandTitleOrganizationalChart"/>
    <dgm:cxn modelId="{3CB681C1-7172-47CE-A95D-93C44FF4CDDD}" type="presParOf" srcId="{ECA80064-4FF0-44F2-B829-65638C844EB1}" destId="{5AAC5904-00D3-4D8F-A23E-5B5D7B56C8ED}" srcOrd="0" destOrd="0" presId="urn:microsoft.com/office/officeart/2008/layout/NameandTitleOrganizationalChart"/>
    <dgm:cxn modelId="{60B9F054-2985-4DE5-A3D3-B5760EABF843}" type="presParOf" srcId="{5AAC5904-00D3-4D8F-A23E-5B5D7B56C8ED}" destId="{01B84F3D-2BA5-489E-B76A-F04CE51A52EB}" srcOrd="0" destOrd="0" presId="urn:microsoft.com/office/officeart/2008/layout/NameandTitleOrganizationalChart"/>
    <dgm:cxn modelId="{E511650C-6E44-4047-8CDA-308ACDE1C3AB}" type="presParOf" srcId="{5AAC5904-00D3-4D8F-A23E-5B5D7B56C8ED}" destId="{F85C7DE6-C326-404C-9CBF-F5E0C3A071D6}" srcOrd="1" destOrd="0" presId="urn:microsoft.com/office/officeart/2008/layout/NameandTitleOrganizationalChart"/>
    <dgm:cxn modelId="{52F28A76-9C76-43EA-A574-E652F0B9545D}" type="presParOf" srcId="{5AAC5904-00D3-4D8F-A23E-5B5D7B56C8ED}" destId="{38D7E0BD-125A-4976-BC9A-FE238435828D}" srcOrd="2" destOrd="0" presId="urn:microsoft.com/office/officeart/2008/layout/NameandTitleOrganizationalChart"/>
    <dgm:cxn modelId="{650AC120-FBEA-4D94-9F5B-66346EC2D3EF}" type="presParOf" srcId="{ECA80064-4FF0-44F2-B829-65638C844EB1}" destId="{791ADAD2-7ACD-4E3D-A350-42DE23D960D6}" srcOrd="1" destOrd="0" presId="urn:microsoft.com/office/officeart/2008/layout/NameandTitleOrganizationalChart"/>
    <dgm:cxn modelId="{D8B14516-87A6-43B5-BDC8-2C7C507AC48F}" type="presParOf" srcId="{791ADAD2-7ACD-4E3D-A350-42DE23D960D6}" destId="{5313896C-32B3-4F17-977C-360A1B84EE22}" srcOrd="0" destOrd="0" presId="urn:microsoft.com/office/officeart/2008/layout/NameandTitleOrganizationalChart"/>
    <dgm:cxn modelId="{D782F779-650F-47E2-AF13-913D6D7357BB}" type="presParOf" srcId="{791ADAD2-7ACD-4E3D-A350-42DE23D960D6}" destId="{58AE6EC8-2C0A-4D7D-A4DD-A416C32E2D9C}" srcOrd="1" destOrd="0" presId="urn:microsoft.com/office/officeart/2008/layout/NameandTitleOrganizationalChart"/>
    <dgm:cxn modelId="{BA927E04-2C57-4F04-9FEF-C814A6F7414B}" type="presParOf" srcId="{58AE6EC8-2C0A-4D7D-A4DD-A416C32E2D9C}" destId="{18707AE3-FDB5-4F32-8CB4-7DF35F6A05EC}" srcOrd="0" destOrd="0" presId="urn:microsoft.com/office/officeart/2008/layout/NameandTitleOrganizationalChart"/>
    <dgm:cxn modelId="{1F8F24DA-070B-426A-8703-A6D113D0FFEE}" type="presParOf" srcId="{18707AE3-FDB5-4F32-8CB4-7DF35F6A05EC}" destId="{A241CE84-A21B-4B69-8B2E-62FCCA468382}" srcOrd="0" destOrd="0" presId="urn:microsoft.com/office/officeart/2008/layout/NameandTitleOrganizationalChart"/>
    <dgm:cxn modelId="{3EB5E5AD-F388-429F-ABDE-89C121475504}" type="presParOf" srcId="{18707AE3-FDB5-4F32-8CB4-7DF35F6A05EC}" destId="{821F34C8-919B-4410-BC15-5CF476A1B289}" srcOrd="1" destOrd="0" presId="urn:microsoft.com/office/officeart/2008/layout/NameandTitleOrganizationalChart"/>
    <dgm:cxn modelId="{B7FA5DB2-516B-4D77-B359-66589B8E3C19}" type="presParOf" srcId="{18707AE3-FDB5-4F32-8CB4-7DF35F6A05EC}" destId="{E2D851DF-32E5-4F86-A8E7-C8800C6045DB}" srcOrd="2" destOrd="0" presId="urn:microsoft.com/office/officeart/2008/layout/NameandTitleOrganizationalChart"/>
    <dgm:cxn modelId="{D8918B76-401D-4A14-BC1A-C78B615A3D7A}" type="presParOf" srcId="{58AE6EC8-2C0A-4D7D-A4DD-A416C32E2D9C}" destId="{528576F7-C966-4277-8B7D-06FB8AC1B971}" srcOrd="1" destOrd="0" presId="urn:microsoft.com/office/officeart/2008/layout/NameandTitleOrganizationalChart"/>
    <dgm:cxn modelId="{FC0ED0B3-5C3A-4E49-AF3D-8C58372B33E4}" type="presParOf" srcId="{528576F7-C966-4277-8B7D-06FB8AC1B971}" destId="{14BDB5C6-9755-4A19-8374-ECC3150521A3}" srcOrd="0" destOrd="0" presId="urn:microsoft.com/office/officeart/2008/layout/NameandTitleOrganizationalChart"/>
    <dgm:cxn modelId="{325C602A-51E8-463F-89B0-A99D4BEC2BDF}" type="presParOf" srcId="{528576F7-C966-4277-8B7D-06FB8AC1B971}" destId="{23E59073-C421-4545-BFFD-C4E1457E95C5}" srcOrd="1" destOrd="0" presId="urn:microsoft.com/office/officeart/2008/layout/NameandTitleOrganizationalChart"/>
    <dgm:cxn modelId="{7771CA6A-6CC6-463E-90AF-9226AFC2F6B7}" type="presParOf" srcId="{23E59073-C421-4545-BFFD-C4E1457E95C5}" destId="{5732D608-4988-4460-9327-9FB095411454}" srcOrd="0" destOrd="0" presId="urn:microsoft.com/office/officeart/2008/layout/NameandTitleOrganizationalChart"/>
    <dgm:cxn modelId="{49798D99-02FB-4903-8691-F08F85A59338}" type="presParOf" srcId="{5732D608-4988-4460-9327-9FB095411454}" destId="{3208C1E8-BC12-4577-8B5A-EACB930B7CB4}" srcOrd="0" destOrd="0" presId="urn:microsoft.com/office/officeart/2008/layout/NameandTitleOrganizationalChart"/>
    <dgm:cxn modelId="{C76E467D-95C1-48C0-ACB3-24A3E6BB67BF}" type="presParOf" srcId="{5732D608-4988-4460-9327-9FB095411454}" destId="{16F9332A-BDED-454C-95C2-7BD7AA1C2638}" srcOrd="1" destOrd="0" presId="urn:microsoft.com/office/officeart/2008/layout/NameandTitleOrganizationalChart"/>
    <dgm:cxn modelId="{8BF56108-B05A-4065-BB74-E24EE3500960}" type="presParOf" srcId="{5732D608-4988-4460-9327-9FB095411454}" destId="{059266B4-9A88-4734-B2C8-F8B040AC24D4}" srcOrd="2" destOrd="0" presId="urn:microsoft.com/office/officeart/2008/layout/NameandTitleOrganizationalChart"/>
    <dgm:cxn modelId="{394D6515-9421-4CAF-B747-6A29EF03B9F3}" type="presParOf" srcId="{23E59073-C421-4545-BFFD-C4E1457E95C5}" destId="{77FB911B-785C-49A6-8A7F-CF3053A82106}" srcOrd="1" destOrd="0" presId="urn:microsoft.com/office/officeart/2008/layout/NameandTitleOrganizationalChart"/>
    <dgm:cxn modelId="{223C7FE4-F6A3-465C-94C9-44497794A780}" type="presParOf" srcId="{77FB911B-785C-49A6-8A7F-CF3053A82106}" destId="{08367AB4-4744-4E7E-9624-F00526347B13}" srcOrd="0" destOrd="0" presId="urn:microsoft.com/office/officeart/2008/layout/NameandTitleOrganizationalChart"/>
    <dgm:cxn modelId="{5241DD2E-FF42-4B3A-9AD3-3395DCE43F7D}" type="presParOf" srcId="{77FB911B-785C-49A6-8A7F-CF3053A82106}" destId="{A2F24C4D-FAB1-4BE7-8626-8ACC575E527B}" srcOrd="1" destOrd="0" presId="urn:microsoft.com/office/officeart/2008/layout/NameandTitleOrganizationalChart"/>
    <dgm:cxn modelId="{9075322B-D99F-4877-9995-F5D4D43D2F06}" type="presParOf" srcId="{A2F24C4D-FAB1-4BE7-8626-8ACC575E527B}" destId="{A9DFB361-196F-4CB3-823F-B9ABE24535BE}" srcOrd="0" destOrd="0" presId="urn:microsoft.com/office/officeart/2008/layout/NameandTitleOrganizationalChart"/>
    <dgm:cxn modelId="{0E50EC68-0389-4286-A27C-3AFC54E71F7D}" type="presParOf" srcId="{A9DFB361-196F-4CB3-823F-B9ABE24535BE}" destId="{BF0486BA-29C5-4D84-93EB-43CCB9DB71F4}" srcOrd="0" destOrd="0" presId="urn:microsoft.com/office/officeart/2008/layout/NameandTitleOrganizationalChart"/>
    <dgm:cxn modelId="{F433CE9F-7EB1-4F86-B3D4-77A4853280BB}" type="presParOf" srcId="{A9DFB361-196F-4CB3-823F-B9ABE24535BE}" destId="{1AC13B49-3510-4148-BB0E-DCEAA79709AF}" srcOrd="1" destOrd="0" presId="urn:microsoft.com/office/officeart/2008/layout/NameandTitleOrganizationalChart"/>
    <dgm:cxn modelId="{65FE970A-C413-4EA0-A3DC-ED270E405356}" type="presParOf" srcId="{A9DFB361-196F-4CB3-823F-B9ABE24535BE}" destId="{A7DF9EBA-AE68-4702-83E0-3A00AD43D1C1}" srcOrd="2" destOrd="0" presId="urn:microsoft.com/office/officeart/2008/layout/NameandTitleOrganizationalChart"/>
    <dgm:cxn modelId="{A0E60F12-B5AB-425F-9AF7-6B24CDC59FE4}" type="presParOf" srcId="{A2F24C4D-FAB1-4BE7-8626-8ACC575E527B}" destId="{7E9EC322-C427-43AD-B156-AC6B1DA0098E}" srcOrd="1" destOrd="0" presId="urn:microsoft.com/office/officeart/2008/layout/NameandTitleOrganizationalChart"/>
    <dgm:cxn modelId="{D10551FC-FA10-48A6-940E-F3BEFC600D9C}" type="presParOf" srcId="{A2F24C4D-FAB1-4BE7-8626-8ACC575E527B}" destId="{C3DDBA5F-2170-4747-960C-910EF59F86FB}" srcOrd="2" destOrd="0" presId="urn:microsoft.com/office/officeart/2008/layout/NameandTitleOrganizationalChart"/>
    <dgm:cxn modelId="{ABEDAE79-D7A6-4D3D-B4FA-B3741E31232B}" type="presParOf" srcId="{23E59073-C421-4545-BFFD-C4E1457E95C5}" destId="{9B2CC667-DE2D-4860-8DD6-F4373A966E29}" srcOrd="2" destOrd="0" presId="urn:microsoft.com/office/officeart/2008/layout/NameandTitleOrganizationalChart"/>
    <dgm:cxn modelId="{01813841-D4D4-49C3-B758-BEE8EA429E17}" type="presParOf" srcId="{58AE6EC8-2C0A-4D7D-A4DD-A416C32E2D9C}" destId="{83077F5B-3047-4B16-AA85-D2DCC5D17E15}" srcOrd="2" destOrd="0" presId="urn:microsoft.com/office/officeart/2008/layout/NameandTitleOrganizationalChart"/>
    <dgm:cxn modelId="{366A6404-2192-4003-B18F-7846664E84F9}" type="presParOf" srcId="{ECA80064-4FF0-44F2-B829-65638C844EB1}" destId="{8E749790-EF91-474D-8E18-48DAD3210D3B}" srcOrd="2" destOrd="0" presId="urn:microsoft.com/office/officeart/2008/layout/NameandTitleOrganizationalChart"/>
    <dgm:cxn modelId="{1326D119-46F4-4175-9CEE-3D9FE1C4380B}" type="presParOf" srcId="{8E749790-EF91-474D-8E18-48DAD3210D3B}" destId="{D24D12F8-B17F-4956-B37A-ACDC6583BACB}" srcOrd="0" destOrd="0" presId="urn:microsoft.com/office/officeart/2008/layout/NameandTitleOrganizationalChart"/>
    <dgm:cxn modelId="{AD8811B8-507A-45E0-AC6B-D7AA88AC7E55}" type="presParOf" srcId="{8E749790-EF91-474D-8E18-48DAD3210D3B}" destId="{951A41F1-B3A2-4ABC-95BF-AB9C7F054679}" srcOrd="1" destOrd="0" presId="urn:microsoft.com/office/officeart/2008/layout/NameandTitleOrganizationalChart"/>
    <dgm:cxn modelId="{0950D637-9EAF-49EA-871B-70D72FA08752}" type="presParOf" srcId="{951A41F1-B3A2-4ABC-95BF-AB9C7F054679}" destId="{4D14315C-614D-4A3D-A951-5E989BA52A98}" srcOrd="0" destOrd="0" presId="urn:microsoft.com/office/officeart/2008/layout/NameandTitleOrganizationalChart"/>
    <dgm:cxn modelId="{B338A7D0-4306-4BF6-86E8-E634CFE273C1}" type="presParOf" srcId="{4D14315C-614D-4A3D-A951-5E989BA52A98}" destId="{C694E32C-249E-4DBB-8F74-8F503F5279AF}" srcOrd="0" destOrd="0" presId="urn:microsoft.com/office/officeart/2008/layout/NameandTitleOrganizationalChart"/>
    <dgm:cxn modelId="{05F22110-C7EA-4CF1-BF08-68ABD4B7CB01}" type="presParOf" srcId="{4D14315C-614D-4A3D-A951-5E989BA52A98}" destId="{ADFD95A8-B51E-42CA-98D7-6FBF8660CA9F}" srcOrd="1" destOrd="0" presId="urn:microsoft.com/office/officeart/2008/layout/NameandTitleOrganizationalChart"/>
    <dgm:cxn modelId="{EF095519-EB54-4458-AE76-A1B2EA3D90C8}" type="presParOf" srcId="{4D14315C-614D-4A3D-A951-5E989BA52A98}" destId="{909DF188-E4AE-4EAC-813B-23F0AF10070F}" srcOrd="2" destOrd="0" presId="urn:microsoft.com/office/officeart/2008/layout/NameandTitleOrganizationalChart"/>
    <dgm:cxn modelId="{398D5B20-AB20-4326-889E-7C78E6887FD1}" type="presParOf" srcId="{951A41F1-B3A2-4ABC-95BF-AB9C7F054679}" destId="{893173B1-7572-4BE7-A1E8-63E9CB9E37BA}" srcOrd="1" destOrd="0" presId="urn:microsoft.com/office/officeart/2008/layout/NameandTitleOrganizationalChart"/>
    <dgm:cxn modelId="{A1AFECEE-A52E-4BFC-B68C-3FA1CA117E01}" type="presParOf" srcId="{951A41F1-B3A2-4ABC-95BF-AB9C7F054679}" destId="{AB3E4482-01FB-45F3-AB90-FA760E2BBBE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C02CF-2B77-4221-9DC4-684452323EB1}">
      <dsp:nvSpPr>
        <dsp:cNvPr id="0" name=""/>
        <dsp:cNvSpPr/>
      </dsp:nvSpPr>
      <dsp:spPr>
        <a:xfrm rot="16200000">
          <a:off x="-2248559" y="3170212"/>
          <a:ext cx="5071000" cy="433495"/>
        </a:xfrm>
        <a:prstGeom prst="rect">
          <a:avLst/>
        </a:prstGeom>
        <a:solidFill>
          <a:srgbClr val="0D0E4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19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1"/>
              </a:solidFill>
            </a:rPr>
            <a:t>Desenho e Ética</a:t>
          </a:r>
        </a:p>
      </dsp:txBody>
      <dsp:txXfrm>
        <a:off x="-2248559" y="3170212"/>
        <a:ext cx="5071000" cy="433495"/>
      </dsp:txXfrm>
    </dsp:sp>
    <dsp:sp modelId="{14248665-9045-4447-98E0-611A0D8A4451}">
      <dsp:nvSpPr>
        <dsp:cNvPr id="0" name=""/>
        <dsp:cNvSpPr/>
      </dsp:nvSpPr>
      <dsp:spPr>
        <a:xfrm>
          <a:off x="503688" y="851460"/>
          <a:ext cx="2159266" cy="5071000"/>
        </a:xfrm>
        <a:prstGeom prst="rect">
          <a:avLst/>
        </a:prstGeom>
        <a:solidFill>
          <a:srgbClr val="0D0E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8231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Transversal analítico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ctr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Aprovação CEP </a:t>
          </a:r>
          <a:r>
            <a:rPr lang="pt-BR" sz="1200" kern="1200" dirty="0"/>
            <a:t>(CAAE: 60504722.2.0000.5259)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TCLE + anonimização</a:t>
          </a:r>
        </a:p>
      </dsp:txBody>
      <dsp:txXfrm>
        <a:off x="503688" y="851460"/>
        <a:ext cx="2159266" cy="5071000"/>
      </dsp:txXfrm>
    </dsp:sp>
    <dsp:sp modelId="{CDF2D65C-7FEE-4DA6-ACF9-F9BE291BE74D}">
      <dsp:nvSpPr>
        <dsp:cNvPr id="0" name=""/>
        <dsp:cNvSpPr/>
      </dsp:nvSpPr>
      <dsp:spPr>
        <a:xfrm>
          <a:off x="2056902" y="4357193"/>
          <a:ext cx="206118" cy="2678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E8EF2-E7B1-4166-8793-7F7668EDCB2D}">
      <dsp:nvSpPr>
        <dsp:cNvPr id="0" name=""/>
        <dsp:cNvSpPr/>
      </dsp:nvSpPr>
      <dsp:spPr>
        <a:xfrm rot="16200000">
          <a:off x="904391" y="3170212"/>
          <a:ext cx="5071000" cy="433495"/>
        </a:xfrm>
        <a:prstGeom prst="rect">
          <a:avLst/>
        </a:prstGeom>
        <a:solidFill>
          <a:srgbClr val="125EA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19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1"/>
              </a:solidFill>
            </a:rPr>
            <a:t>Amostr</a:t>
          </a:r>
          <a:r>
            <a:rPr lang="pt-BR" sz="3200" kern="1200" dirty="0">
              <a:solidFill>
                <a:schemeClr val="bg1"/>
              </a:solidFill>
            </a:rPr>
            <a:t>a</a:t>
          </a:r>
        </a:p>
      </dsp:txBody>
      <dsp:txXfrm>
        <a:off x="904391" y="3170212"/>
        <a:ext cx="5071000" cy="433495"/>
      </dsp:txXfrm>
    </dsp:sp>
    <dsp:sp modelId="{A348624A-2EA2-4A24-BE95-B57368C809DE}">
      <dsp:nvSpPr>
        <dsp:cNvPr id="0" name=""/>
        <dsp:cNvSpPr/>
      </dsp:nvSpPr>
      <dsp:spPr>
        <a:xfrm>
          <a:off x="3656639" y="851460"/>
          <a:ext cx="2159266" cy="5071000"/>
        </a:xfrm>
        <a:prstGeom prst="rect">
          <a:avLst/>
        </a:prstGeom>
        <a:solidFill>
          <a:srgbClr val="125EA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231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/>
            <a:t>Inclusão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&gt;= 50 anos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OAJ primária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err="1"/>
            <a:t>Pré</a:t>
          </a:r>
          <a:r>
            <a:rPr lang="pt-BR" sz="1600" kern="1200" dirty="0"/>
            <a:t> operatório ATJ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Única instituição (RJ)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b="1" kern="1200" dirty="0"/>
            <a:t>Exclusão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Cirurgia prévia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Deformidades graves (varo &gt; 15º, valgo &gt;12º, flexo &gt;15º)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Alterações </a:t>
          </a:r>
          <a:r>
            <a:rPr lang="pt-BR" sz="1600" kern="1200" dirty="0" err="1"/>
            <a:t>neuromotoras</a:t>
          </a:r>
          <a:r>
            <a:rPr lang="pt-BR" sz="1600" kern="1200" dirty="0"/>
            <a:t>/visuais graves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Fármacos que aumentem risco de queda</a:t>
          </a:r>
        </a:p>
      </dsp:txBody>
      <dsp:txXfrm>
        <a:off x="3656639" y="851460"/>
        <a:ext cx="2159266" cy="5071000"/>
      </dsp:txXfrm>
    </dsp:sp>
    <dsp:sp modelId="{4FC4523F-C6D5-4BBF-8AFB-BE7E9AD5211A}">
      <dsp:nvSpPr>
        <dsp:cNvPr id="0" name=""/>
        <dsp:cNvSpPr/>
      </dsp:nvSpPr>
      <dsp:spPr>
        <a:xfrm>
          <a:off x="5035904" y="4788512"/>
          <a:ext cx="277965" cy="26783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667C6-F97B-4083-A06B-334573229C0F}">
      <dsp:nvSpPr>
        <dsp:cNvPr id="0" name=""/>
        <dsp:cNvSpPr/>
      </dsp:nvSpPr>
      <dsp:spPr>
        <a:xfrm rot="16200000">
          <a:off x="4057342" y="3116450"/>
          <a:ext cx="5071000" cy="433495"/>
        </a:xfrm>
        <a:prstGeom prst="rect">
          <a:avLst/>
        </a:prstGeom>
        <a:solidFill>
          <a:srgbClr val="CA4C3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19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1"/>
              </a:solidFill>
            </a:rPr>
            <a:t>Avaliações</a:t>
          </a:r>
        </a:p>
      </dsp:txBody>
      <dsp:txXfrm>
        <a:off x="4057342" y="3116450"/>
        <a:ext cx="5071000" cy="433495"/>
      </dsp:txXfrm>
    </dsp:sp>
    <dsp:sp modelId="{BEB9CE1E-98B6-42D8-8E1F-4BA4C3DD0B47}">
      <dsp:nvSpPr>
        <dsp:cNvPr id="0" name=""/>
        <dsp:cNvSpPr/>
      </dsp:nvSpPr>
      <dsp:spPr>
        <a:xfrm>
          <a:off x="6809590" y="797698"/>
          <a:ext cx="2159266" cy="5071000"/>
        </a:xfrm>
        <a:prstGeom prst="rect">
          <a:avLst/>
        </a:prstGeom>
        <a:solidFill>
          <a:srgbClr val="CA4C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2319" rIns="113792" bIns="113792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b="0" kern="1200" dirty="0"/>
            <a:t>Antropométrica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Idade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Sexo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IMC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Radiográfica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AP carga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Perfil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Axial patela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 err="1"/>
            <a:t>Classif</a:t>
          </a:r>
          <a:r>
            <a:rPr lang="pt-BR" sz="1600" kern="1200" dirty="0"/>
            <a:t> KL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 err="1"/>
            <a:t>TechBalance</a:t>
          </a:r>
          <a:endParaRPr lang="pt-BR" sz="19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Escore Global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Escore Fragilidade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Escore Equilíbrio</a:t>
          </a:r>
        </a:p>
      </dsp:txBody>
      <dsp:txXfrm>
        <a:off x="6809590" y="797698"/>
        <a:ext cx="2159266" cy="5071000"/>
      </dsp:txXfrm>
    </dsp:sp>
    <dsp:sp modelId="{3284ECDE-98D0-4F6E-A8D7-CCD430E97800}">
      <dsp:nvSpPr>
        <dsp:cNvPr id="0" name=""/>
        <dsp:cNvSpPr/>
      </dsp:nvSpPr>
      <dsp:spPr>
        <a:xfrm flipV="1">
          <a:off x="6769808" y="578822"/>
          <a:ext cx="79563" cy="16031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9FB3F-4A95-4C35-9748-A11A8CEB3B89}">
      <dsp:nvSpPr>
        <dsp:cNvPr id="0" name=""/>
        <dsp:cNvSpPr/>
      </dsp:nvSpPr>
      <dsp:spPr>
        <a:xfrm rot="16200000">
          <a:off x="7210293" y="3148759"/>
          <a:ext cx="5071000" cy="433495"/>
        </a:xfrm>
        <a:prstGeom prst="rect">
          <a:avLst/>
        </a:prstGeom>
        <a:solidFill>
          <a:srgbClr val="DCA23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2319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bg1"/>
              </a:solidFill>
            </a:rPr>
            <a:t>Análise de dados</a:t>
          </a:r>
        </a:p>
      </dsp:txBody>
      <dsp:txXfrm>
        <a:off x="7210293" y="3148759"/>
        <a:ext cx="5071000" cy="433495"/>
      </dsp:txXfrm>
    </dsp:sp>
    <dsp:sp modelId="{9BE32A77-E080-45E4-ABA7-17A2D3ABFDDB}">
      <dsp:nvSpPr>
        <dsp:cNvPr id="0" name=""/>
        <dsp:cNvSpPr/>
      </dsp:nvSpPr>
      <dsp:spPr>
        <a:xfrm>
          <a:off x="9962541" y="830006"/>
          <a:ext cx="2159266" cy="5071000"/>
        </a:xfrm>
        <a:prstGeom prst="rect">
          <a:avLst/>
        </a:prstGeom>
        <a:solidFill>
          <a:srgbClr val="DCA2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82319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Cálculo amostral </a:t>
          </a:r>
          <a:r>
            <a:rPr lang="pt-BR" sz="1800" i="1" kern="1200" dirty="0"/>
            <a:t>a priori </a:t>
          </a:r>
          <a:r>
            <a:rPr lang="pt-BR" sz="1800" i="0" kern="1200" dirty="0"/>
            <a:t>– n = 102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/>
            <a:t>Regressão Linear Múltipla: </a:t>
          </a:r>
          <a:r>
            <a:rPr lang="pt-BR" sz="1800" kern="1200" dirty="0"/>
            <a:t>Escores TB x idade / sexo / IMC / KL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>
            <a:solidFill>
              <a:srgbClr val="FFFFFF"/>
            </a:solidFill>
            <a:latin typeface="Helvetica"/>
            <a:ea typeface="Helvetica"/>
            <a:cs typeface="Helvetica"/>
          </a:endParaRPr>
        </a:p>
      </dsp:txBody>
      <dsp:txXfrm>
        <a:off x="9962541" y="830006"/>
        <a:ext cx="2159266" cy="5071000"/>
      </dsp:txXfrm>
    </dsp:sp>
    <dsp:sp modelId="{C0E65969-6871-4297-A34C-A0566A6B073A}">
      <dsp:nvSpPr>
        <dsp:cNvPr id="0" name=""/>
        <dsp:cNvSpPr/>
      </dsp:nvSpPr>
      <dsp:spPr>
        <a:xfrm flipV="1">
          <a:off x="10660308" y="3149492"/>
          <a:ext cx="226223" cy="2249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D12F8-B17F-4956-B37A-ACDC6583BACB}">
      <dsp:nvSpPr>
        <dsp:cNvPr id="0" name=""/>
        <dsp:cNvSpPr/>
      </dsp:nvSpPr>
      <dsp:spPr>
        <a:xfrm>
          <a:off x="2157802" y="609240"/>
          <a:ext cx="301640" cy="1257549"/>
        </a:xfrm>
        <a:custGeom>
          <a:avLst/>
          <a:gdLst/>
          <a:ahLst/>
          <a:cxnLst/>
          <a:rect l="0" t="0" r="0" b="0"/>
          <a:pathLst>
            <a:path>
              <a:moveTo>
                <a:pt x="329827" y="0"/>
              </a:moveTo>
              <a:lnTo>
                <a:pt x="329827" y="1375059"/>
              </a:lnTo>
              <a:lnTo>
                <a:pt x="0" y="1375059"/>
              </a:lnTo>
            </a:path>
          </a:pathLst>
        </a:custGeom>
        <a:noFill/>
        <a:ln w="19050" cap="flat" cmpd="sng" algn="ctr">
          <a:solidFill>
            <a:srgbClr val="156082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367AB4-4744-4E7E-9624-F00526347B13}">
      <dsp:nvSpPr>
        <dsp:cNvPr id="0" name=""/>
        <dsp:cNvSpPr/>
      </dsp:nvSpPr>
      <dsp:spPr>
        <a:xfrm>
          <a:off x="2317890" y="4371170"/>
          <a:ext cx="140054" cy="837005"/>
        </a:xfrm>
        <a:custGeom>
          <a:avLst/>
          <a:gdLst/>
          <a:ahLst/>
          <a:cxnLst/>
          <a:rect l="0" t="0" r="0" b="0"/>
          <a:pathLst>
            <a:path>
              <a:moveTo>
                <a:pt x="48755" y="0"/>
              </a:moveTo>
              <a:lnTo>
                <a:pt x="48755" y="647088"/>
              </a:lnTo>
              <a:lnTo>
                <a:pt x="45720" y="647088"/>
              </a:lnTo>
              <a:lnTo>
                <a:pt x="45720" y="82843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B5C6-9755-4A19-8374-ECC3150521A3}">
      <dsp:nvSpPr>
        <dsp:cNvPr id="0" name=""/>
        <dsp:cNvSpPr/>
      </dsp:nvSpPr>
      <dsp:spPr>
        <a:xfrm>
          <a:off x="2412224" y="3207424"/>
          <a:ext cx="91440" cy="452984"/>
        </a:xfrm>
        <a:custGeom>
          <a:avLst/>
          <a:gdLst/>
          <a:ahLst/>
          <a:cxnLst/>
          <a:rect l="0" t="0" r="0" b="0"/>
          <a:pathLst>
            <a:path>
              <a:moveTo>
                <a:pt x="47414" y="0"/>
              </a:moveTo>
              <a:lnTo>
                <a:pt x="47414" y="313970"/>
              </a:lnTo>
              <a:lnTo>
                <a:pt x="45720" y="313970"/>
              </a:lnTo>
              <a:lnTo>
                <a:pt x="45720" y="495312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3896C-32B3-4F17-977C-360A1B84EE22}">
      <dsp:nvSpPr>
        <dsp:cNvPr id="0" name=""/>
        <dsp:cNvSpPr/>
      </dsp:nvSpPr>
      <dsp:spPr>
        <a:xfrm>
          <a:off x="2413723" y="609240"/>
          <a:ext cx="91440" cy="20306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9055"/>
              </a:lnTo>
              <a:lnTo>
                <a:pt x="45775" y="2039055"/>
              </a:lnTo>
              <a:lnTo>
                <a:pt x="45775" y="222039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84F3D-2BA5-489E-B76A-F04CE51A52EB}">
      <dsp:nvSpPr>
        <dsp:cNvPr id="0" name=""/>
        <dsp:cNvSpPr/>
      </dsp:nvSpPr>
      <dsp:spPr>
        <a:xfrm>
          <a:off x="1623333" y="2185"/>
          <a:ext cx="1672219" cy="607055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2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105 pacientes</a:t>
          </a:r>
        </a:p>
      </dsp:txBody>
      <dsp:txXfrm>
        <a:off x="1623333" y="2185"/>
        <a:ext cx="1672219" cy="607055"/>
      </dsp:txXfrm>
    </dsp:sp>
    <dsp:sp modelId="{F85C7DE6-C326-404C-9CBF-F5E0C3A071D6}">
      <dsp:nvSpPr>
        <dsp:cNvPr id="0" name=""/>
        <dsp:cNvSpPr/>
      </dsp:nvSpPr>
      <dsp:spPr>
        <a:xfrm>
          <a:off x="2289323" y="431080"/>
          <a:ext cx="1864935" cy="111622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&gt;50 anos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Gonartrose primária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Fila para ATJ</a:t>
          </a:r>
        </a:p>
      </dsp:txBody>
      <dsp:txXfrm>
        <a:off x="2289323" y="431080"/>
        <a:ext cx="1864935" cy="1116224"/>
      </dsp:txXfrm>
    </dsp:sp>
    <dsp:sp modelId="{A241CE84-A21B-4B69-8B2E-62FCCA468382}">
      <dsp:nvSpPr>
        <dsp:cNvPr id="0" name=""/>
        <dsp:cNvSpPr/>
      </dsp:nvSpPr>
      <dsp:spPr>
        <a:xfrm>
          <a:off x="1626143" y="2639887"/>
          <a:ext cx="1666701" cy="567536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2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102 participantes</a:t>
          </a:r>
        </a:p>
      </dsp:txBody>
      <dsp:txXfrm>
        <a:off x="1626143" y="2639887"/>
        <a:ext cx="1666701" cy="567536"/>
      </dsp:txXfrm>
    </dsp:sp>
    <dsp:sp modelId="{821F34C8-919B-4410-BC15-5CF476A1B289}">
      <dsp:nvSpPr>
        <dsp:cNvPr id="0" name=""/>
        <dsp:cNvSpPr/>
      </dsp:nvSpPr>
      <dsp:spPr>
        <a:xfrm>
          <a:off x="2615582" y="3112182"/>
          <a:ext cx="1834776" cy="2616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elegíveis/dados completos</a:t>
          </a:r>
        </a:p>
      </dsp:txBody>
      <dsp:txXfrm>
        <a:off x="2615582" y="3112182"/>
        <a:ext cx="1834776" cy="261638"/>
      </dsp:txXfrm>
    </dsp:sp>
    <dsp:sp modelId="{3208C1E8-BC12-4577-8B5A-EACB930B7CB4}">
      <dsp:nvSpPr>
        <dsp:cNvPr id="0" name=""/>
        <dsp:cNvSpPr/>
      </dsp:nvSpPr>
      <dsp:spPr>
        <a:xfrm>
          <a:off x="1771556" y="3660408"/>
          <a:ext cx="1372776" cy="710762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2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Avaliação</a:t>
          </a:r>
        </a:p>
      </dsp:txBody>
      <dsp:txXfrm>
        <a:off x="1771556" y="3660408"/>
        <a:ext cx="1372776" cy="710762"/>
      </dsp:txXfrm>
    </dsp:sp>
    <dsp:sp modelId="{16F9332A-BDED-454C-95C2-7BD7AA1C2638}">
      <dsp:nvSpPr>
        <dsp:cNvPr id="0" name=""/>
        <dsp:cNvSpPr/>
      </dsp:nvSpPr>
      <dsp:spPr>
        <a:xfrm>
          <a:off x="2819955" y="4123976"/>
          <a:ext cx="1141477" cy="83513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Antropométrica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Radiográfica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TechBalance</a:t>
          </a:r>
        </a:p>
      </dsp:txBody>
      <dsp:txXfrm>
        <a:off x="2819955" y="4123976"/>
        <a:ext cx="1141477" cy="835138"/>
      </dsp:txXfrm>
    </dsp:sp>
    <dsp:sp modelId="{BF0486BA-29C5-4D84-93EB-43CCB9DB71F4}">
      <dsp:nvSpPr>
        <dsp:cNvPr id="0" name=""/>
        <dsp:cNvSpPr/>
      </dsp:nvSpPr>
      <dsp:spPr>
        <a:xfrm>
          <a:off x="1631502" y="5208176"/>
          <a:ext cx="1372776" cy="515139"/>
        </a:xfrm>
        <a:prstGeom prst="rect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2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Idade, sexo, </a:t>
          </a:r>
          <a:r>
            <a:rPr lang="pt-BR" sz="12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IMC e </a:t>
          </a:r>
          <a:r>
            <a:rPr lang="pt-BR" sz="1200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Rx</a:t>
          </a:r>
          <a:endParaRPr lang="pt-BR" sz="12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1631502" y="5208176"/>
        <a:ext cx="1372776" cy="515139"/>
      </dsp:txXfrm>
    </dsp:sp>
    <dsp:sp modelId="{1AC13B49-3510-4148-BB0E-DCEAA79709AF}">
      <dsp:nvSpPr>
        <dsp:cNvPr id="0" name=""/>
        <dsp:cNvSpPr/>
      </dsp:nvSpPr>
      <dsp:spPr>
        <a:xfrm>
          <a:off x="2049206" y="5551913"/>
          <a:ext cx="2116903" cy="18887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Regressão Linear Múltipla</a:t>
          </a:r>
        </a:p>
      </dsp:txBody>
      <dsp:txXfrm>
        <a:off x="2049206" y="5551913"/>
        <a:ext cx="2116903" cy="188870"/>
      </dsp:txXfrm>
    </dsp:sp>
    <dsp:sp modelId="{C694E32C-249E-4DBB-8F74-8F503F5279AF}">
      <dsp:nvSpPr>
        <dsp:cNvPr id="0" name=""/>
        <dsp:cNvSpPr/>
      </dsp:nvSpPr>
      <dsp:spPr>
        <a:xfrm>
          <a:off x="785026" y="1511408"/>
          <a:ext cx="1372776" cy="710762"/>
        </a:xfrm>
        <a:prstGeom prst="rect">
          <a:avLst/>
        </a:prstGeom>
        <a:solidFill>
          <a:srgbClr val="C00000">
            <a:alpha val="69804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02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3 excluídos</a:t>
          </a:r>
        </a:p>
      </dsp:txBody>
      <dsp:txXfrm>
        <a:off x="785026" y="1511408"/>
        <a:ext cx="1372776" cy="710762"/>
      </dsp:txXfrm>
    </dsp:sp>
    <dsp:sp modelId="{ADFD95A8-B51E-42CA-98D7-6FBF8660CA9F}">
      <dsp:nvSpPr>
        <dsp:cNvPr id="0" name=""/>
        <dsp:cNvSpPr/>
      </dsp:nvSpPr>
      <dsp:spPr>
        <a:xfrm>
          <a:off x="350343" y="2031142"/>
          <a:ext cx="1534810" cy="25102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dados incompletos</a:t>
          </a:r>
        </a:p>
      </dsp:txBody>
      <dsp:txXfrm>
        <a:off x="350343" y="2031142"/>
        <a:ext cx="1534810" cy="25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98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6893-5672-EAD6-2339-FD7758D8E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5283D8F-5B51-5A45-F9CC-F18A403DA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F20B48-8E29-686D-1123-9EF459C29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64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CD5E2-1A8A-2D18-CE87-751A1016C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116C7AD-D54E-8CFB-E6D0-C27538CF8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5C6E1D-01FC-7D21-4CCA-9738825DD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é a tabela resultado da análise multivariada que buscou avaliar a associação entre as nossas variáveis de interesse nesse estudo (idade, sexo, IMC e gravidade radiográfica da artrose) e os escores produzidos pela avaliação do </a:t>
            </a:r>
            <a:r>
              <a:rPr lang="pt-BR" dirty="0" err="1"/>
              <a:t>techbalance</a:t>
            </a:r>
            <a:r>
              <a:rPr lang="pt-BR" dirty="0"/>
              <a:t>: escore global, fragilidade e motor (</a:t>
            </a:r>
            <a:r>
              <a:rPr lang="pt-BR" dirty="0" err="1"/>
              <a:t>techescore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A idade mostrou uma associação significativa com todos os escores produzidos</a:t>
            </a:r>
          </a:p>
          <a:p>
            <a:endParaRPr lang="pt-BR" dirty="0"/>
          </a:p>
          <a:p>
            <a:r>
              <a:rPr lang="pt-BR" dirty="0"/>
              <a:t>Enquanto sexo e </a:t>
            </a:r>
            <a:r>
              <a:rPr lang="pt-BR" dirty="0" err="1"/>
              <a:t>imc</a:t>
            </a:r>
            <a:r>
              <a:rPr lang="pt-BR" dirty="0"/>
              <a:t> se associaram aos escores global e de fragilidade</a:t>
            </a:r>
          </a:p>
          <a:p>
            <a:endParaRPr lang="pt-BR" dirty="0"/>
          </a:p>
          <a:p>
            <a:r>
              <a:rPr lang="pt-BR" dirty="0"/>
              <a:t>A gravidade radiográfica da artrose não mostrou associação significativa com nenhum dos escores produzidos.</a:t>
            </a:r>
          </a:p>
        </p:txBody>
      </p:sp>
    </p:spTree>
    <p:extLst>
      <p:ext uri="{BB962C8B-B14F-4D97-AF65-F5344CB8AC3E}">
        <p14:creationId xmlns:p14="http://schemas.microsoft.com/office/powerpoint/2010/main" val="25034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80892-7188-8DBF-B439-9DF7391D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AF688DA-3CE4-A2AA-07F2-20109EC36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1D8866-ABD5-3774-3CEB-EDA29734D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A associação consistente entre a idade avançada e piores escores nos três domínios do </a:t>
            </a:r>
            <a:r>
              <a:rPr lang="pt-BR" sz="1200" dirty="0" err="1">
                <a:effectLst/>
                <a:latin typeface="+mj-lt"/>
                <a:ea typeface="+mj-ea"/>
                <a:cs typeface="+mj-cs"/>
                <a:sym typeface="Calibri"/>
              </a:rPr>
              <a:t>TechBalance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® (EG, TF e TE) corrobora a literatura consolidada de que o envelhecimento contribui para alterações posturais, perda de força muscular, diminuição da propriocepção e maior risco de quedas.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26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 A idade também está associada a declínio </a:t>
            </a:r>
            <a:r>
              <a:rPr lang="pt-BR" sz="1200" dirty="0" err="1">
                <a:effectLst/>
                <a:latin typeface="+mj-lt"/>
                <a:ea typeface="+mj-ea"/>
                <a:cs typeface="+mj-cs"/>
                <a:sym typeface="Calibri"/>
              </a:rPr>
              <a:t>neuromotor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 progressivo, que afeta o desempenho em tarefas dinâmicas e estáticas avaliadas por dispositivos como o TechBalance®.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9,10</a:t>
            </a:r>
          </a:p>
          <a:p>
            <a:endParaRPr lang="pt-BR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A presença de IMC elevado como preditor negativo nos escores de fragilidade (TF) e risco global (EG) está de acordo com achados prévios que demonstram o impacto da obesidade sobre a biomecânica articular e a sobrecarga funcional nos membros inferiores.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9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 O excesso de peso corporal contribui para a perda de mobilidade, instabilidade postural e deterioração funcional, sendo um dos principais fatores modificáveis para prevenção de quedas.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9</a:t>
            </a:r>
          </a:p>
          <a:p>
            <a:endParaRPr lang="pt-BR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O sexo feminino também se associou a maiores escores de fragilidade e risco de queda, o que pode refletir um perfil clínico mais vulnerável, frequentemente caracterizado por menor massa muscular, maior prevalência de sarcopenia e maior taxa de osteoporose e comorbidades associadas entre mulheres com OAJ.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10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 Esses achados têm implicações relevantes para a estratificação de risco e a formulação de intervenções específicas, considerando gênero como variável moderadora de fragilidade.</a:t>
            </a:r>
          </a:p>
          <a:p>
            <a:endParaRPr lang="pt-BR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Por outro lado, o grau de artrose segundo </a:t>
            </a:r>
            <a:r>
              <a:rPr lang="pt-BR" sz="1200" dirty="0" err="1">
                <a:effectLst/>
                <a:latin typeface="+mj-lt"/>
                <a:ea typeface="+mj-ea"/>
                <a:cs typeface="+mj-cs"/>
                <a:sym typeface="Calibri"/>
              </a:rPr>
              <a:t>Kellgren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-Lawrence não foi associado a nenhum dos escores analisados. Isso corrobora a já bem documentada dissociação clínico radiográfica característica da osteoartrite em geral e reforça que a avaliação da gravidade estrutural por radiografia isoladamente não reflete o impacto clínico da OAJ sobre o equilíbrio ou risco de queda.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9,25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 A literatura reconhece que sinais radiográficos não capturam aspectos como dor, instabilidade articular, medo de queda ou padrão de marcha compensatório, os quais são determinantes funcionais diretos.</a:t>
            </a:r>
            <a:r>
              <a:rPr lang="pt-BR" sz="1200" baseline="30000" dirty="0">
                <a:effectLst/>
                <a:latin typeface="+mj-lt"/>
                <a:ea typeface="+mj-ea"/>
                <a:cs typeface="+mj-cs"/>
                <a:sym typeface="Calibri"/>
              </a:rPr>
              <a:t>25</a:t>
            </a:r>
            <a:endParaRPr lang="pt-BR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pt-BR" sz="1200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O uso do </a:t>
            </a:r>
            <a:r>
              <a:rPr lang="pt-BR" sz="1200" dirty="0" err="1">
                <a:effectLst/>
                <a:latin typeface="+mj-lt"/>
                <a:ea typeface="+mj-ea"/>
                <a:cs typeface="+mj-cs"/>
                <a:sym typeface="Calibri"/>
              </a:rPr>
              <a:t>TechBalance</a:t>
            </a:r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®, por sua vez, demonstrou capacidade de capturar nuances clínicas relevantes, através do escore global (EG) e de fragilidade (TF) apresentando melhor desempenho explicativo em comparação ao escore motor puro (TE). Isso sugere que variáveis clínicas de fragilidade multidimensional podem ser mais sensíveis à condição funcional desses pacientes do que testes exclusivamente motores. Essa constatação reforça a importância de instrumentos tecnológicos integrados, sensíveis e viáveis para uso clínico, especialmente em contextos de rastreamento de risco de queda.</a:t>
            </a:r>
          </a:p>
          <a:p>
            <a:r>
              <a:rPr lang="pt-BR" sz="1200" dirty="0">
                <a:effectLst/>
                <a:latin typeface="+mj-lt"/>
                <a:ea typeface="+mj-ea"/>
                <a:cs typeface="+mj-cs"/>
                <a:sym typeface="Calibri"/>
              </a:rPr>
              <a:t>Entre as limitações do estudo, destaca-se o delineamento transversal, que não permite inferência causal, e o fato de o escore de fragilidade clínica (TF) derivar parcialmente de autorrelato, o que pode introduzir viés de informação. No entanto, a análise multivariada com controle para idade, sexo e IMC, bem como o uso de um protocolo padronizado de avaliação funcional com base em sensores inerciais, conferem robustez à análise.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833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916E7-6852-BDB1-6807-3A24ADEA1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51A161-2A3A-2F3B-60FB-D5CABDEE4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13D124-0159-9838-5ED3-3B9DD750C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40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m 3" descr="Imagem 3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CaixaDeTexto 6"/>
          <p:cNvSpPr txBox="1"/>
          <p:nvPr/>
        </p:nvSpPr>
        <p:spPr>
          <a:xfrm>
            <a:off x="2590807" y="418853"/>
            <a:ext cx="7010386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 err="1"/>
              <a:t>Universidade</a:t>
            </a:r>
            <a:r>
              <a:rPr dirty="0"/>
              <a:t> do Estado do Rio de Janeiro</a:t>
            </a:r>
          </a:p>
          <a:p>
            <a:pPr algn="ctr">
              <a:defRPr sz="2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Hospital Universitário Pedro Ernesto</a:t>
            </a:r>
          </a:p>
          <a:p>
            <a:pPr algn="ctr">
              <a:defRPr sz="16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Serviço de Ortopedia e </a:t>
            </a:r>
            <a:r>
              <a:rPr dirty="0" err="1"/>
              <a:t>Traumatologia</a:t>
            </a:r>
            <a:endParaRPr dirty="0"/>
          </a:p>
        </p:txBody>
      </p:sp>
      <p:sp>
        <p:nvSpPr>
          <p:cNvPr id="105" name="CaixaDeTexto 2"/>
          <p:cNvSpPr txBox="1"/>
          <p:nvPr/>
        </p:nvSpPr>
        <p:spPr>
          <a:xfrm>
            <a:off x="3094504" y="3352055"/>
            <a:ext cx="600298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/>
            </a:lvl1pPr>
          </a:lstStyle>
          <a:p>
            <a:r>
              <a:t> </a:t>
            </a:r>
          </a:p>
        </p:txBody>
      </p:sp>
      <p:pic>
        <p:nvPicPr>
          <p:cNvPr id="108" name="IMG_5518EB64749D-1.jpeg" descr="IMG_5518EB64749D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149" y="277739"/>
            <a:ext cx="1573985" cy="1382924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" name="CaixaDeTexto 5">
            <a:extLst>
              <a:ext uri="{FF2B5EF4-FFF2-40B4-BE49-F238E27FC236}">
                <a16:creationId xmlns:a16="http://schemas.microsoft.com/office/drawing/2014/main" id="{D320CB0E-8EBD-3EEC-CFB9-A389117A3184}"/>
              </a:ext>
            </a:extLst>
          </p:cNvPr>
          <p:cNvSpPr txBox="1"/>
          <p:nvPr/>
        </p:nvSpPr>
        <p:spPr>
          <a:xfrm>
            <a:off x="368061" y="2459504"/>
            <a:ext cx="11455879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3200" dirty="0"/>
              <a:t>Associação entre equilíbrio postural avaliado pelo </a:t>
            </a:r>
            <a:r>
              <a:rPr lang="pt-BR" sz="3200" dirty="0" err="1"/>
              <a:t>TechBalance</a:t>
            </a:r>
            <a:r>
              <a:rPr lang="pt-BR" sz="3200" dirty="0"/>
              <a:t> e características clínicas em pacientes com osteoartrite de joelho: estudo transversal analítico</a:t>
            </a:r>
            <a:endParaRPr sz="3200" dirty="0"/>
          </a:p>
        </p:txBody>
      </p:sp>
      <p:sp>
        <p:nvSpPr>
          <p:cNvPr id="3" name="CaixaDeTexto 7">
            <a:extLst>
              <a:ext uri="{FF2B5EF4-FFF2-40B4-BE49-F238E27FC236}">
                <a16:creationId xmlns:a16="http://schemas.microsoft.com/office/drawing/2014/main" id="{50AE0615-2F1F-0948-BCCB-269E9F00E0F7}"/>
              </a:ext>
            </a:extLst>
          </p:cNvPr>
          <p:cNvSpPr txBox="1"/>
          <p:nvPr/>
        </p:nvSpPr>
        <p:spPr>
          <a:xfrm>
            <a:off x="2209043" y="4514800"/>
            <a:ext cx="777392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dirty="0" err="1"/>
              <a:t>Prof</a:t>
            </a:r>
            <a:r>
              <a:rPr lang="pt-BR" dirty="0"/>
              <a:t> </a:t>
            </a:r>
            <a:r>
              <a:rPr lang="pt-BR" dirty="0" err="1"/>
              <a:t>Dr</a:t>
            </a:r>
            <a:r>
              <a:rPr lang="pt-BR" dirty="0"/>
              <a:t> Liszt Palmeira</a:t>
            </a:r>
          </a:p>
          <a:p>
            <a:r>
              <a:rPr lang="pt-BR" b="0" dirty="0"/>
              <a:t>Professor Associado de Ortopedia – FCM/UERJ</a:t>
            </a:r>
          </a:p>
          <a:p>
            <a:r>
              <a:rPr lang="pt-BR" b="0" dirty="0"/>
              <a:t>Chefe da Disciplina de Ortopedia – FCM/UERJ</a:t>
            </a:r>
          </a:p>
          <a:p>
            <a:r>
              <a:rPr lang="pt-BR" b="0" dirty="0"/>
              <a:t>Líder do Grupo de Pesquisa Ortopedia em Movimento – HUPE/UERJ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5471D-E34E-8514-5F9D-935381F8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39DAB511-002F-FDE9-4B47-597B61AA0FE3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95F3BC30-03E5-7CEE-EADD-4C9A11ADE3E0}"/>
              </a:ext>
            </a:extLst>
          </p:cNvPr>
          <p:cNvSpPr txBox="1"/>
          <p:nvPr/>
        </p:nvSpPr>
        <p:spPr>
          <a:xfrm>
            <a:off x="606747" y="935036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MATERIAL E MÉTODOS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BD19B91-4E1A-706D-956D-EB79D88B03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51263"/>
              </p:ext>
            </p:extLst>
          </p:nvPr>
        </p:nvGraphicFramePr>
        <p:xfrm>
          <a:off x="0" y="770786"/>
          <a:ext cx="12192001" cy="6501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6449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9CF65-56EF-D54B-9C73-B557DFCC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7D92DFDE-FA55-52DF-FE22-51C7EF305E43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2DE62755-D777-71E7-B6AE-22BE7008DC55}"/>
              </a:ext>
            </a:extLst>
          </p:cNvPr>
          <p:cNvSpPr txBox="1"/>
          <p:nvPr/>
        </p:nvSpPr>
        <p:spPr>
          <a:xfrm>
            <a:off x="606747" y="969541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RESULTADOS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6E7BAAF-914A-6C43-98B0-9C331CCD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489" y="818307"/>
            <a:ext cx="4991797" cy="6039693"/>
          </a:xfrm>
          <a:prstGeom prst="rect">
            <a:avLst/>
          </a:prstGeom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F6B13DDE-358B-F1F3-0770-3133A7D5A5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835986"/>
              </p:ext>
            </p:extLst>
          </p:nvPr>
        </p:nvGraphicFramePr>
        <p:xfrm>
          <a:off x="2018975" y="818307"/>
          <a:ext cx="4454058" cy="579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4E86737D-99F5-17CB-802B-C61DD75C6644}"/>
              </a:ext>
            </a:extLst>
          </p:cNvPr>
          <p:cNvSpPr/>
          <p:nvPr/>
        </p:nvSpPr>
        <p:spPr>
          <a:xfrm>
            <a:off x="8941074" y="1809690"/>
            <a:ext cx="2644179" cy="400110"/>
          </a:xfrm>
          <a:prstGeom prst="roundRect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41DEFE-00AB-1759-0365-1DE0DA43651A}"/>
              </a:ext>
            </a:extLst>
          </p:cNvPr>
          <p:cNvSpPr/>
          <p:nvPr/>
        </p:nvSpPr>
        <p:spPr>
          <a:xfrm>
            <a:off x="7246905" y="2056428"/>
            <a:ext cx="4338348" cy="353397"/>
          </a:xfrm>
          <a:prstGeom prst="roundRect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057F1CE-C26E-D3FF-92A4-A88D82057AC0}"/>
              </a:ext>
            </a:extLst>
          </p:cNvPr>
          <p:cNvSpPr/>
          <p:nvPr/>
        </p:nvSpPr>
        <p:spPr>
          <a:xfrm>
            <a:off x="8693819" y="3618061"/>
            <a:ext cx="3138687" cy="400050"/>
          </a:xfrm>
          <a:prstGeom prst="roundRect">
            <a:avLst>
              <a:gd name="adj" fmla="val 15259"/>
            </a:avLst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EA581191-52E9-7BEC-DBAD-95D7E531E4C4}"/>
              </a:ext>
            </a:extLst>
          </p:cNvPr>
          <p:cNvSpPr/>
          <p:nvPr/>
        </p:nvSpPr>
        <p:spPr>
          <a:xfrm>
            <a:off x="8727308" y="4434397"/>
            <a:ext cx="3105197" cy="575157"/>
          </a:xfrm>
          <a:prstGeom prst="roundRect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506FAF4B-E8FF-17C1-808E-E0022BC5BCE0}"/>
              </a:ext>
            </a:extLst>
          </p:cNvPr>
          <p:cNvSpPr/>
          <p:nvPr/>
        </p:nvSpPr>
        <p:spPr>
          <a:xfrm>
            <a:off x="6970490" y="4902620"/>
            <a:ext cx="4862016" cy="1137073"/>
          </a:xfrm>
          <a:prstGeom prst="roundRect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8C8D0763-E95A-270E-18F6-4EA5A909E1E1}"/>
              </a:ext>
            </a:extLst>
          </p:cNvPr>
          <p:cNvSpPr/>
          <p:nvPr/>
        </p:nvSpPr>
        <p:spPr>
          <a:xfrm>
            <a:off x="3779603" y="3377240"/>
            <a:ext cx="1482509" cy="589111"/>
          </a:xfrm>
          <a:prstGeom prst="roundRect">
            <a:avLst>
              <a:gd name="adj" fmla="val 50000"/>
            </a:avLst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188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ABDE3-D5DE-73EA-7CA8-13238F340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C2848EDB-8990-37C3-1282-B56D39741BE8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42ADF1C8-1B72-3BF9-06E3-8ECFEF92B725}"/>
              </a:ext>
            </a:extLst>
          </p:cNvPr>
          <p:cNvSpPr txBox="1"/>
          <p:nvPr/>
        </p:nvSpPr>
        <p:spPr>
          <a:xfrm>
            <a:off x="606747" y="969541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RESULTADOS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55AC08-D5AB-1A7C-E149-D79A729C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52" y="1367834"/>
            <a:ext cx="8050778" cy="5427266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7B6AD84-F1B8-0AFE-88F1-7030E06C8A20}"/>
              </a:ext>
            </a:extLst>
          </p:cNvPr>
          <p:cNvSpPr/>
          <p:nvPr/>
        </p:nvSpPr>
        <p:spPr>
          <a:xfrm>
            <a:off x="1886852" y="3429001"/>
            <a:ext cx="8050778" cy="400110"/>
          </a:xfrm>
          <a:prstGeom prst="roundRect">
            <a:avLst/>
          </a:prstGeom>
          <a:solidFill>
            <a:srgbClr val="FFFF00">
              <a:alpha val="16863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5F2F9BA-0A7B-324A-8B1F-FFE54DF483C2}"/>
              </a:ext>
            </a:extLst>
          </p:cNvPr>
          <p:cNvSpPr/>
          <p:nvPr/>
        </p:nvSpPr>
        <p:spPr>
          <a:xfrm>
            <a:off x="4609361" y="3429001"/>
            <a:ext cx="681508" cy="400110"/>
          </a:xfrm>
          <a:prstGeom prst="ellips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6162E50-6E9F-9B0A-5B45-562A4D440D7F}"/>
              </a:ext>
            </a:extLst>
          </p:cNvPr>
          <p:cNvSpPr/>
          <p:nvPr/>
        </p:nvSpPr>
        <p:spPr>
          <a:xfrm>
            <a:off x="4445749" y="3910313"/>
            <a:ext cx="845120" cy="954986"/>
          </a:xfrm>
          <a:prstGeom prst="ellips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1747210-9AA8-D834-6BAB-B2A900BA792A}"/>
              </a:ext>
            </a:extLst>
          </p:cNvPr>
          <p:cNvSpPr/>
          <p:nvPr/>
        </p:nvSpPr>
        <p:spPr>
          <a:xfrm>
            <a:off x="6878130" y="3428999"/>
            <a:ext cx="681508" cy="400110"/>
          </a:xfrm>
          <a:prstGeom prst="ellips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ED17906-7942-B40C-DD50-C53C08AB688B}"/>
              </a:ext>
            </a:extLst>
          </p:cNvPr>
          <p:cNvSpPr/>
          <p:nvPr/>
        </p:nvSpPr>
        <p:spPr>
          <a:xfrm>
            <a:off x="1914471" y="3864239"/>
            <a:ext cx="5825165" cy="929770"/>
          </a:xfrm>
          <a:prstGeom prst="roundRect">
            <a:avLst/>
          </a:prstGeom>
          <a:solidFill>
            <a:srgbClr val="FFFF00">
              <a:alpha val="16863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D820B2B-99FB-9240-0F54-D493153B5A2D}"/>
              </a:ext>
            </a:extLst>
          </p:cNvPr>
          <p:cNvSpPr/>
          <p:nvPr/>
        </p:nvSpPr>
        <p:spPr>
          <a:xfrm>
            <a:off x="9146899" y="3482210"/>
            <a:ext cx="681508" cy="400110"/>
          </a:xfrm>
          <a:prstGeom prst="ellips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2AC92A-BC49-1A6A-EBF8-34BD2E2FAD56}"/>
              </a:ext>
            </a:extLst>
          </p:cNvPr>
          <p:cNvSpPr/>
          <p:nvPr/>
        </p:nvSpPr>
        <p:spPr>
          <a:xfrm>
            <a:off x="6796324" y="3871149"/>
            <a:ext cx="845120" cy="954986"/>
          </a:xfrm>
          <a:prstGeom prst="ellips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795E6527-07D7-27A6-DCDE-5233A7252F9A}"/>
              </a:ext>
            </a:extLst>
          </p:cNvPr>
          <p:cNvSpPr/>
          <p:nvPr/>
        </p:nvSpPr>
        <p:spPr>
          <a:xfrm>
            <a:off x="1955726" y="4861264"/>
            <a:ext cx="7872681" cy="1487777"/>
          </a:xfrm>
          <a:prstGeom prst="roundRect">
            <a:avLst/>
          </a:prstGeom>
          <a:solidFill>
            <a:srgbClr val="FF0000">
              <a:alpha val="16863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67CC2E63-E2EC-282D-5C11-4AB89D9B2D7F}"/>
              </a:ext>
            </a:extLst>
          </p:cNvPr>
          <p:cNvCxnSpPr/>
          <p:nvPr/>
        </p:nvCxnSpPr>
        <p:spPr>
          <a:xfrm>
            <a:off x="3864724" y="2160018"/>
            <a:ext cx="581025" cy="0"/>
          </a:xfrm>
          <a:prstGeom prst="lin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1F7A794-F59D-B28E-ED06-E5D9C2A53E25}"/>
              </a:ext>
            </a:extLst>
          </p:cNvPr>
          <p:cNvCxnSpPr/>
          <p:nvPr/>
        </p:nvCxnSpPr>
        <p:spPr>
          <a:xfrm>
            <a:off x="5805487" y="2160018"/>
            <a:ext cx="581025" cy="0"/>
          </a:xfrm>
          <a:prstGeom prst="lin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872A57D1-5EE5-A695-26BC-E4BCBC98174B}"/>
              </a:ext>
            </a:extLst>
          </p:cNvPr>
          <p:cNvCxnSpPr/>
          <p:nvPr/>
        </p:nvCxnSpPr>
        <p:spPr>
          <a:xfrm>
            <a:off x="8235261" y="2143304"/>
            <a:ext cx="581025" cy="0"/>
          </a:xfrm>
          <a:prstGeom prst="line">
            <a:avLst/>
          </a:prstGeom>
          <a:noFill/>
          <a:ln w="28575" cap="flat">
            <a:solidFill>
              <a:srgbClr val="CB190F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62039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5" grpId="0" animBg="1"/>
      <p:bldP spid="15" grpId="1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D75DC-E65C-C2A5-935A-2080F924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A20E0427-EB12-DE1A-C0D6-90B60417F3B4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F7A87D8A-904E-8C81-DB6B-CB836D507FBB}"/>
              </a:ext>
            </a:extLst>
          </p:cNvPr>
          <p:cNvSpPr txBox="1"/>
          <p:nvPr/>
        </p:nvSpPr>
        <p:spPr>
          <a:xfrm>
            <a:off x="606747" y="1014766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DISCUSSÃO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E6B790-AF93-E532-70B0-3E26E1A61513}"/>
              </a:ext>
            </a:extLst>
          </p:cNvPr>
          <p:cNvSpPr txBox="1"/>
          <p:nvPr/>
        </p:nvSpPr>
        <p:spPr>
          <a:xfrm>
            <a:off x="1111690" y="1540932"/>
            <a:ext cx="857460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 </a:t>
            </a:r>
            <a:r>
              <a:rPr lang="pt-BR" sz="24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pt-BR" sz="2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dade</a:t>
            </a:r>
            <a:r>
              <a:rPr lang="pt-BR" sz="24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-&gt; piores escores em todos os domínios do TB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584CCD-0684-0A47-9833-9AA7E2002C81}"/>
              </a:ext>
            </a:extLst>
          </p:cNvPr>
          <p:cNvSpPr txBox="1"/>
          <p:nvPr/>
        </p:nvSpPr>
        <p:spPr>
          <a:xfrm>
            <a:off x="1672224" y="4544185"/>
            <a:ext cx="513751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Gravidade RADIOGRÁFICA (KL) não se associou a nenhum dos escores</a:t>
            </a:r>
            <a:endParaRPr lang="pt-BR" sz="2400" dirty="0"/>
          </a:p>
        </p:txBody>
      </p:sp>
      <p:pic>
        <p:nvPicPr>
          <p:cNvPr id="13" name="Imagem 12" descr="Homem com roupa rosa&#10;&#10;O conteúdo gerado por IA pode estar incorreto.">
            <a:extLst>
              <a:ext uri="{FF2B5EF4-FFF2-40B4-BE49-F238E27FC236}">
                <a16:creationId xmlns:a16="http://schemas.microsoft.com/office/drawing/2014/main" id="{631BDF51-B205-29BF-A2B9-65DE1BD372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t="5786" r="28819" b="59529"/>
          <a:stretch>
            <a:fillRect/>
          </a:stretch>
        </p:blipFill>
        <p:spPr>
          <a:xfrm>
            <a:off x="7855419" y="3356832"/>
            <a:ext cx="3315770" cy="383986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FC1820-C2A5-A7E8-922D-730EC290A47E}"/>
              </a:ext>
            </a:extLst>
          </p:cNvPr>
          <p:cNvSpPr txBox="1"/>
          <p:nvPr/>
        </p:nvSpPr>
        <p:spPr>
          <a:xfrm>
            <a:off x="1111690" y="2254710"/>
            <a:ext cx="960161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r>
              <a:rPr lang="pt-BR" sz="2400" b="1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IMC </a:t>
            </a:r>
            <a:r>
              <a:rPr lang="pt-BR" sz="2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-&gt; piores escores global e fragilidade clínica</a:t>
            </a:r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5C3C61-8106-3F42-CECF-447D47656654}"/>
              </a:ext>
            </a:extLst>
          </p:cNvPr>
          <p:cNvSpPr txBox="1"/>
          <p:nvPr/>
        </p:nvSpPr>
        <p:spPr>
          <a:xfrm>
            <a:off x="6334110" y="1637674"/>
            <a:ext cx="335218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pt-BR" sz="1600" dirty="0" err="1"/>
              <a:t>Lord</a:t>
            </a:r>
            <a:r>
              <a:rPr lang="pt-BR" sz="1600" dirty="0"/>
              <a:t> SR </a:t>
            </a:r>
            <a:r>
              <a:rPr lang="pt-BR" sz="1600" i="1" dirty="0"/>
              <a:t>et al. </a:t>
            </a:r>
            <a:r>
              <a:rPr lang="pt-BR" sz="1600" dirty="0"/>
              <a:t>(1994)</a:t>
            </a:r>
          </a:p>
          <a:p>
            <a:pPr algn="r"/>
            <a:r>
              <a:rPr lang="pt-BR" sz="1600" dirty="0"/>
              <a:t> Ambrose </a:t>
            </a:r>
            <a:r>
              <a:rPr lang="pt-BR" sz="1600" i="1" dirty="0"/>
              <a:t>et al. </a:t>
            </a:r>
            <a:r>
              <a:rPr lang="pt-BR" sz="1600" dirty="0"/>
              <a:t>(2013)</a:t>
            </a:r>
            <a:endParaRPr kumimoji="0" lang="pt-BR" sz="1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3A6798-59AA-536D-C8BF-0924A4D4BF8F}"/>
              </a:ext>
            </a:extLst>
          </p:cNvPr>
          <p:cNvSpPr txBox="1"/>
          <p:nvPr/>
        </p:nvSpPr>
        <p:spPr>
          <a:xfrm>
            <a:off x="7322713" y="2389530"/>
            <a:ext cx="282042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600" dirty="0"/>
              <a:t>Ambrose</a:t>
            </a:r>
            <a:r>
              <a:rPr lang="pt-BR" sz="1600" i="1" dirty="0"/>
              <a:t> et al. (2013)</a:t>
            </a:r>
            <a:endParaRPr lang="pt-BR" sz="16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4E04DA4-F44C-099E-A513-C32C727B3E2A}"/>
              </a:ext>
            </a:extLst>
          </p:cNvPr>
          <p:cNvSpPr txBox="1"/>
          <p:nvPr/>
        </p:nvSpPr>
        <p:spPr>
          <a:xfrm>
            <a:off x="1672224" y="2895167"/>
            <a:ext cx="9601618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-&gt; piores escores global e fragilidade clínica</a:t>
            </a:r>
            <a:endParaRPr lang="pt-BR" sz="2400" dirty="0"/>
          </a:p>
        </p:txBody>
      </p:sp>
      <p:pic>
        <p:nvPicPr>
          <p:cNvPr id="15" name="Gráfico 14" descr="Mulher com preenchimento sólido">
            <a:extLst>
              <a:ext uri="{FF2B5EF4-FFF2-40B4-BE49-F238E27FC236}">
                <a16:creationId xmlns:a16="http://schemas.microsoft.com/office/drawing/2014/main" id="{75D7A1A0-E2F0-D693-97F4-EAED3E23C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1690" y="2874923"/>
            <a:ext cx="640457" cy="640457"/>
          </a:xfrm>
          <a:prstGeom prst="rect">
            <a:avLst/>
          </a:prstGeom>
        </p:spPr>
      </p:pic>
      <p:pic>
        <p:nvPicPr>
          <p:cNvPr id="9" name="Imagem 8" descr="Pessoa com roupa rosa&#10;&#10;O conteúdo gerado por IA pode estar incorreto.">
            <a:extLst>
              <a:ext uri="{FF2B5EF4-FFF2-40B4-BE49-F238E27FC236}">
                <a16:creationId xmlns:a16="http://schemas.microsoft.com/office/drawing/2014/main" id="{71D7CAE7-7BBD-43BA-5DD5-C33F35FD587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52868" r="16647" b="13909"/>
          <a:stretch>
            <a:fillRect/>
          </a:stretch>
        </p:blipFill>
        <p:spPr>
          <a:xfrm>
            <a:off x="9072822" y="3178040"/>
            <a:ext cx="4785406" cy="379383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A55513-2DDF-708F-E1DD-47420FB461C5}"/>
              </a:ext>
            </a:extLst>
          </p:cNvPr>
          <p:cNvSpPr txBox="1"/>
          <p:nvPr/>
        </p:nvSpPr>
        <p:spPr>
          <a:xfrm>
            <a:off x="7094525" y="3057111"/>
            <a:ext cx="282042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600" dirty="0" err="1"/>
              <a:t>Aljehani</a:t>
            </a:r>
            <a:r>
              <a:rPr lang="pt-BR" sz="1600" dirty="0"/>
              <a:t> </a:t>
            </a:r>
            <a:r>
              <a:rPr lang="pt-BR" sz="1600" i="1" dirty="0"/>
              <a:t>et al. (2021)</a:t>
            </a:r>
            <a:endParaRPr lang="pt-BR" sz="16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FB0B8A4-50D0-5219-E893-A5F2A289A939}"/>
              </a:ext>
            </a:extLst>
          </p:cNvPr>
          <p:cNvSpPr txBox="1"/>
          <p:nvPr/>
        </p:nvSpPr>
        <p:spPr>
          <a:xfrm>
            <a:off x="5912499" y="5211766"/>
            <a:ext cx="282042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1600" dirty="0" err="1"/>
              <a:t>Bedson</a:t>
            </a:r>
            <a:r>
              <a:rPr lang="pt-BR" sz="1600" dirty="0"/>
              <a:t> </a:t>
            </a:r>
            <a:r>
              <a:rPr lang="pt-BR" sz="1600" i="1" dirty="0"/>
              <a:t>et al. (2008)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8061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658F3-E438-19C0-238F-A0E7332C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656B10AF-6E81-1AD0-A805-02B04613B420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AB7146D5-5022-874E-98FF-F774B031F734}"/>
              </a:ext>
            </a:extLst>
          </p:cNvPr>
          <p:cNvSpPr txBox="1"/>
          <p:nvPr/>
        </p:nvSpPr>
        <p:spPr>
          <a:xfrm>
            <a:off x="606747" y="1014766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A63F13-211B-ACDA-A41A-647291F66074}"/>
              </a:ext>
            </a:extLst>
          </p:cNvPr>
          <p:cNvSpPr txBox="1"/>
          <p:nvPr/>
        </p:nvSpPr>
        <p:spPr>
          <a:xfrm>
            <a:off x="1404138" y="2006755"/>
            <a:ext cx="9192028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 escores produzidos pelo TB apontaram para os fatores de risco corroborados pela literatura para desequilíbrio, fragilidade e risco de queda</a:t>
            </a:r>
            <a:endParaRPr lang="pt-BR" sz="2800" dirty="0">
              <a:solidFill>
                <a:srgbClr val="21212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2800" b="1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BE8FCED-DF81-C2C6-EBF4-8CB607ADE9C1}"/>
              </a:ext>
            </a:extLst>
          </p:cNvPr>
          <p:cNvSpPr txBox="1"/>
          <p:nvPr/>
        </p:nvSpPr>
        <p:spPr>
          <a:xfrm>
            <a:off x="3431396" y="4011477"/>
            <a:ext cx="513751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Papel promissor do dispositivo – em validação para OAJ</a:t>
            </a:r>
            <a:endParaRPr lang="pt-BR" sz="2400" dirty="0"/>
          </a:p>
        </p:txBody>
      </p:sp>
      <p:pic>
        <p:nvPicPr>
          <p:cNvPr id="9" name="Imagem 8" descr="Pessoa com roupa rosa&#10;&#10;O conteúdo gerado por IA pode estar incorreto.">
            <a:extLst>
              <a:ext uri="{FF2B5EF4-FFF2-40B4-BE49-F238E27FC236}">
                <a16:creationId xmlns:a16="http://schemas.microsoft.com/office/drawing/2014/main" id="{C969125D-E98C-43B4-F255-078283BC37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52868" r="16647" b="13909"/>
          <a:stretch>
            <a:fillRect/>
          </a:stretch>
        </p:blipFill>
        <p:spPr>
          <a:xfrm>
            <a:off x="8126072" y="2732227"/>
            <a:ext cx="5323580" cy="4220494"/>
          </a:xfrm>
          <a:prstGeom prst="rect">
            <a:avLst/>
          </a:prstGeom>
        </p:spPr>
      </p:pic>
      <p:pic>
        <p:nvPicPr>
          <p:cNvPr id="13" name="Imagem 12" descr="Homem com roupa rosa&#10;&#10;O conteúdo gerado por IA pode estar incorreto.">
            <a:extLst>
              <a:ext uri="{FF2B5EF4-FFF2-40B4-BE49-F238E27FC236}">
                <a16:creationId xmlns:a16="http://schemas.microsoft.com/office/drawing/2014/main" id="{85D881AE-3386-BF14-457E-392906F200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9" t="5786" r="28819" b="59529"/>
          <a:stretch>
            <a:fillRect/>
          </a:stretch>
        </p:blipFill>
        <p:spPr>
          <a:xfrm>
            <a:off x="0" y="3026592"/>
            <a:ext cx="3623094" cy="41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0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40beed22-25ec-4d45-9c4b-6b2faedfc3df.jpg" descr="40beed22-25ec-4d45-9c4b-6b2faedfc3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157" y="1073577"/>
            <a:ext cx="3533119" cy="3967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5518EB64749D-1.jpeg" descr="IMG_5518EB64749D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47" y="801599"/>
            <a:ext cx="5134193" cy="4510968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B2B150E-C89A-6F23-42B8-F7E22E8D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79" y="707886"/>
            <a:ext cx="6840253" cy="43581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5E782AA-FDE8-D743-8A64-4E9356C0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70" y="2906167"/>
            <a:ext cx="6128015" cy="38889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7C50981-EDD6-E195-AA25-C3717F57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976" y="5368569"/>
            <a:ext cx="6121309" cy="1426531"/>
          </a:xfrm>
          <a:prstGeom prst="rect">
            <a:avLst/>
          </a:prstGeom>
        </p:spPr>
      </p:pic>
      <p:sp>
        <p:nvSpPr>
          <p:cNvPr id="2" name="CaixaDeTexto 5">
            <a:extLst>
              <a:ext uri="{FF2B5EF4-FFF2-40B4-BE49-F238E27FC236}">
                <a16:creationId xmlns:a16="http://schemas.microsoft.com/office/drawing/2014/main" id="{69E41535-2F3C-13EC-F74B-D788ED0C27A6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</p:spTree>
    <p:extLst>
      <p:ext uri="{BB962C8B-B14F-4D97-AF65-F5344CB8AC3E}">
        <p14:creationId xmlns:p14="http://schemas.microsoft.com/office/powerpoint/2010/main" val="384259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D7A33-2218-80FF-3B12-5AEBF45B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84225F1E-83A8-D025-3E51-EAEAF415BD7D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00B3010E-9040-1A89-E0E6-440808454101}"/>
              </a:ext>
            </a:extLst>
          </p:cNvPr>
          <p:cNvSpPr txBox="1"/>
          <p:nvPr/>
        </p:nvSpPr>
        <p:spPr>
          <a:xfrm>
            <a:off x="606747" y="1077942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INTRODUÇÃO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8BB8A090-7146-6540-E5E0-D04CA43FB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208"/>
            <a:ext cx="6829431" cy="442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DF847F5-CAC6-339D-03EE-FEE23F38E249}"/>
              </a:ext>
            </a:extLst>
          </p:cNvPr>
          <p:cNvSpPr txBox="1"/>
          <p:nvPr/>
        </p:nvSpPr>
        <p:spPr>
          <a:xfrm>
            <a:off x="6829431" y="2674188"/>
            <a:ext cx="5231920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dirty="0"/>
              <a:t>Prevalência da osteoartrite de joelho (OAJ):</a:t>
            </a:r>
          </a:p>
          <a:p>
            <a:pPr lvl="1"/>
            <a:r>
              <a:rPr lang="pt-BR" sz="2000" dirty="0"/>
              <a:t>Idade &gt; 15a - 16% (95% CI, 14,3%-17,8%).</a:t>
            </a:r>
          </a:p>
          <a:p>
            <a:pPr lvl="1"/>
            <a:r>
              <a:rPr lang="pt-BR" sz="2000" dirty="0"/>
              <a:t>Idade &gt; 40a - 22,9% (95% CI, 19,8%-26,1%)</a:t>
            </a:r>
          </a:p>
          <a:p>
            <a:r>
              <a:rPr lang="pt-BR" sz="2400" dirty="0">
                <a:sym typeface="Wingdings" panose="05000000000000000000" pitchFamily="2" charset="2"/>
              </a:rPr>
              <a:t> </a:t>
            </a:r>
            <a:r>
              <a:rPr lang="pt-BR" sz="2400" dirty="0"/>
              <a:t>com o envelhecimento.</a:t>
            </a:r>
          </a:p>
          <a:p>
            <a:pPr marL="457200" lvl="1" indent="0" algn="r">
              <a:buNone/>
            </a:pPr>
            <a:r>
              <a:rPr lang="pt-BR" sz="1600" b="1" i="1" dirty="0"/>
              <a:t>(</a:t>
            </a:r>
            <a:r>
              <a:rPr lang="pt-BR" sz="1600" b="1" i="1" dirty="0" err="1"/>
              <a:t>Cui</a:t>
            </a:r>
            <a:r>
              <a:rPr lang="pt-BR" sz="1600" b="1" i="1" dirty="0"/>
              <a:t> et al. 2020)</a:t>
            </a:r>
          </a:p>
        </p:txBody>
      </p:sp>
    </p:spTree>
    <p:extLst>
      <p:ext uri="{BB962C8B-B14F-4D97-AF65-F5344CB8AC3E}">
        <p14:creationId xmlns:p14="http://schemas.microsoft.com/office/powerpoint/2010/main" val="4007137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76C18-EA62-9A66-2981-0C4C4C0F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B9B6ED76-34F8-F448-FF69-50DE4112D5AC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E4DD8AFD-463E-3C75-1FFB-B9A908054098}"/>
              </a:ext>
            </a:extLst>
          </p:cNvPr>
          <p:cNvSpPr txBox="1"/>
          <p:nvPr/>
        </p:nvSpPr>
        <p:spPr>
          <a:xfrm>
            <a:off x="606747" y="1077942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INTRODUÇÃO</a:t>
            </a:r>
          </a:p>
        </p:txBody>
      </p:sp>
      <p:sp>
        <p:nvSpPr>
          <p:cNvPr id="2" name="Espaço Reservado para Conteúdo 4">
            <a:extLst>
              <a:ext uri="{FF2B5EF4-FFF2-40B4-BE49-F238E27FC236}">
                <a16:creationId xmlns:a16="http://schemas.microsoft.com/office/drawing/2014/main" id="{F49EC317-6617-E09A-5FED-BBFBA66DD480}"/>
              </a:ext>
            </a:extLst>
          </p:cNvPr>
          <p:cNvSpPr txBox="1">
            <a:spLocks/>
          </p:cNvSpPr>
          <p:nvPr/>
        </p:nvSpPr>
        <p:spPr>
          <a:xfrm>
            <a:off x="1238335" y="1478052"/>
            <a:ext cx="9715330" cy="1819142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45719" rIns="45719" anchor="ctr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</a:rPr>
              <a:t>A prevalência estimada de OA no Brasil é de 4,14%.</a:t>
            </a:r>
          </a:p>
          <a:p>
            <a:pPr marL="457200" lvl="1" indent="0" algn="r">
              <a:defRPr/>
            </a:pPr>
            <a:r>
              <a:rPr lang="pt-BR" sz="1600" b="1" i="1" dirty="0">
                <a:solidFill>
                  <a:prstClr val="black"/>
                </a:solidFill>
              </a:rPr>
              <a:t>(Senna et al. 2004)</a:t>
            </a:r>
            <a:endParaRPr lang="pt-BR" sz="2400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</a:rPr>
              <a:t>População brasileira 2024: 212,6 milhões</a:t>
            </a:r>
          </a:p>
          <a:p>
            <a:pPr marL="457200" lvl="1" indent="0" algn="r">
              <a:defRPr/>
            </a:pPr>
            <a:r>
              <a:rPr lang="pt-BR" sz="1600" b="1" i="1" dirty="0">
                <a:solidFill>
                  <a:prstClr val="black"/>
                </a:solidFill>
              </a:rPr>
              <a:t>(IBGE 28/08/2024)</a:t>
            </a:r>
          </a:p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</a:rPr>
              <a:t>Incidência de osteoartrite internada em 2024: 1,783/10.000 </a:t>
            </a:r>
            <a:r>
              <a:rPr lang="pt-BR" sz="2400" dirty="0" err="1">
                <a:solidFill>
                  <a:prstClr val="black"/>
                </a:solidFill>
              </a:rPr>
              <a:t>hab</a:t>
            </a:r>
            <a:endParaRPr lang="pt-BR" sz="2400" dirty="0">
              <a:solidFill>
                <a:prstClr val="black"/>
              </a:solidFill>
            </a:endParaRPr>
          </a:p>
          <a:p>
            <a:pPr marL="457200" lvl="1" indent="0" algn="r">
              <a:defRPr/>
            </a:pPr>
            <a:r>
              <a:rPr lang="pt-BR" sz="1600" b="1" i="1" dirty="0">
                <a:solidFill>
                  <a:prstClr val="black"/>
                </a:solidFill>
              </a:rPr>
              <a:t>(Data SUS 01/07/2025)</a:t>
            </a:r>
            <a:endParaRPr lang="pt-BR" sz="1100" b="1" i="1" dirty="0"/>
          </a:p>
        </p:txBody>
      </p:sp>
      <p:pic>
        <p:nvPicPr>
          <p:cNvPr id="6" name="Espaço Reservado para Conteúdo 6">
            <a:extLst>
              <a:ext uri="{FF2B5EF4-FFF2-40B4-BE49-F238E27FC236}">
                <a16:creationId xmlns:a16="http://schemas.microsoft.com/office/drawing/2014/main" id="{264BD598-85F8-1517-6F60-DDF45569F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83" b="11081"/>
          <a:stretch/>
        </p:blipFill>
        <p:spPr>
          <a:xfrm>
            <a:off x="1144402" y="3181416"/>
            <a:ext cx="10657261" cy="367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20377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9021D-38BE-0B0A-4777-9E9F18621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30FE6118-97E5-8AF7-FCA4-CF2081F05C69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FA9C7FBF-1007-F6D3-F0A0-275966D5A9E8}"/>
              </a:ext>
            </a:extLst>
          </p:cNvPr>
          <p:cNvSpPr txBox="1"/>
          <p:nvPr/>
        </p:nvSpPr>
        <p:spPr>
          <a:xfrm>
            <a:off x="606747" y="1077942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INTRODUÇÃO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B15888FC-D8CF-EC46-8546-5A13BC4D3C4E}"/>
              </a:ext>
            </a:extLst>
          </p:cNvPr>
          <p:cNvSpPr txBox="1">
            <a:spLocks/>
          </p:cNvSpPr>
          <p:nvPr/>
        </p:nvSpPr>
        <p:spPr>
          <a:xfrm>
            <a:off x="1112267" y="1532493"/>
            <a:ext cx="6668760" cy="5325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Quedas são responsáveis por alta morbidade e mortalidade, em especial, nos idosos.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30-40% &gt;65a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pelo menos 1 queda/ ano.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de 50% &gt;80a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pelo menos 1 queda/ ano.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1/5 a 1/3 das quedas  hospitalização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1,5% do gasto em saúde nos EUA.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(Ambrose et al 2015)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Consequências: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30-50%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contusões e escoriações.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5-10%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 lesões graves - TCE, fraturas de fêmur, etc...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 mortalidade em até 8x.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t-BR" sz="20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Goldacre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 2002)</a:t>
            </a:r>
          </a:p>
        </p:txBody>
      </p:sp>
      <p:pic>
        <p:nvPicPr>
          <p:cNvPr id="9" name="Espaço Reservado para Conteúdo 6">
            <a:extLst>
              <a:ext uri="{FF2B5EF4-FFF2-40B4-BE49-F238E27FC236}">
                <a16:creationId xmlns:a16="http://schemas.microsoft.com/office/drawing/2014/main" id="{665E0F78-AA34-E5BC-8999-86343FC0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508" y="2383573"/>
            <a:ext cx="5198957" cy="2723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320374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4118F-CB76-3217-463C-7EEF618B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A9F7EE88-CA11-5D73-95F4-0B0DD3E2A3A1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AC2729EC-5111-AC9E-AF9A-8E5312522F28}"/>
              </a:ext>
            </a:extLst>
          </p:cNvPr>
          <p:cNvSpPr txBox="1"/>
          <p:nvPr/>
        </p:nvSpPr>
        <p:spPr>
          <a:xfrm>
            <a:off x="606747" y="1077942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INTRODUÇÃO</a:t>
            </a:r>
          </a:p>
        </p:txBody>
      </p:sp>
      <p:pic>
        <p:nvPicPr>
          <p:cNvPr id="6" name="Imagem 5" descr="Homem jogando frisbee na grama&#10;&#10;O conteúdo gerado por IA pode estar incorreto.">
            <a:extLst>
              <a:ext uri="{FF2B5EF4-FFF2-40B4-BE49-F238E27FC236}">
                <a16:creationId xmlns:a16="http://schemas.microsoft.com/office/drawing/2014/main" id="{2AE6D321-8BFF-2917-6040-1A4A2555B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47" y="537613"/>
            <a:ext cx="4848606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5B3B86E-3DC3-118B-43BB-78524C8A0E38}"/>
              </a:ext>
            </a:extLst>
          </p:cNvPr>
          <p:cNvSpPr txBox="1"/>
          <p:nvPr/>
        </p:nvSpPr>
        <p:spPr>
          <a:xfrm>
            <a:off x="777729" y="3197172"/>
            <a:ext cx="706816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Estabilidade postural = Equilíbrio -&gt; preditor de queda</a:t>
            </a:r>
          </a:p>
          <a:p>
            <a:pPr algn="r"/>
            <a:r>
              <a:rPr lang="pt-BR" sz="20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Ambrose AF et al, 2013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17860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BF4CD-C467-379B-AE5F-39437612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FA44E5AB-D113-1120-94A5-EB9F0089B1EF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40EF0063-DD05-379D-1074-1442128E4BDD}"/>
              </a:ext>
            </a:extLst>
          </p:cNvPr>
          <p:cNvSpPr txBox="1"/>
          <p:nvPr/>
        </p:nvSpPr>
        <p:spPr>
          <a:xfrm>
            <a:off x="606747" y="1077942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B67059-1842-4411-589C-9615A0E9F431}"/>
              </a:ext>
            </a:extLst>
          </p:cNvPr>
          <p:cNvSpPr txBox="1"/>
          <p:nvPr/>
        </p:nvSpPr>
        <p:spPr>
          <a:xfrm>
            <a:off x="2561915" y="1582324"/>
            <a:ext cx="706816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Estabilidade postural = Equilíbrio -&gt; preditor de queda</a:t>
            </a:r>
          </a:p>
          <a:p>
            <a:pPr algn="r"/>
            <a:r>
              <a:rPr lang="pt-BR" sz="20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Ambrose AF et al, 2013</a:t>
            </a:r>
            <a:endParaRPr lang="pt-BR" sz="2000" b="1" dirty="0"/>
          </a:p>
        </p:txBody>
      </p:sp>
      <p:pic>
        <p:nvPicPr>
          <p:cNvPr id="2" name="Espaço Reservado para Conteúdo 13" descr="Diagrama&#10;&#10;Descrição gerada automaticamente">
            <a:extLst>
              <a:ext uri="{FF2B5EF4-FFF2-40B4-BE49-F238E27FC236}">
                <a16:creationId xmlns:a16="http://schemas.microsoft.com/office/drawing/2014/main" id="{649A8246-A4AC-8320-0D6B-A69ECC47F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7" y="2456038"/>
            <a:ext cx="11760226" cy="440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8851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2E44B-2255-6E11-4AD1-F12042FD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239BA7E6-A5A6-5FB1-9068-58A82ADAFE37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D815F2D6-856E-FF6A-97E5-89A04FCEB37A}"/>
              </a:ext>
            </a:extLst>
          </p:cNvPr>
          <p:cNvSpPr txBox="1"/>
          <p:nvPr/>
        </p:nvSpPr>
        <p:spPr>
          <a:xfrm>
            <a:off x="606747" y="1077942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INTRODUÇÃO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369203-8FC8-7B64-0D3F-294C474C5E52}"/>
              </a:ext>
            </a:extLst>
          </p:cNvPr>
          <p:cNvSpPr txBox="1"/>
          <p:nvPr/>
        </p:nvSpPr>
        <p:spPr>
          <a:xfrm>
            <a:off x="2561915" y="1582324"/>
            <a:ext cx="706816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Estabilidade postural = Equilíbrio -&gt; preditor de queda</a:t>
            </a:r>
          </a:p>
          <a:p>
            <a:pPr algn="r"/>
            <a:r>
              <a:rPr lang="pt-BR" sz="2000" b="1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Ambrose AF et al, 2013</a:t>
            </a:r>
            <a:endParaRPr lang="pt-BR" sz="2000" b="1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249425C4-2D5C-93A4-FAB0-00247462E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0" y="2028232"/>
            <a:ext cx="11861857" cy="4956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21595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B69B4-4E40-911B-AE13-0F9069021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5">
            <a:extLst>
              <a:ext uri="{FF2B5EF4-FFF2-40B4-BE49-F238E27FC236}">
                <a16:creationId xmlns:a16="http://schemas.microsoft.com/office/drawing/2014/main" id="{E8FD6D85-14B3-1D5A-DAA9-C8A0FAC5C4E4}"/>
              </a:ext>
            </a:extLst>
          </p:cNvPr>
          <p:cNvSpPr txBox="1"/>
          <p:nvPr/>
        </p:nvSpPr>
        <p:spPr>
          <a:xfrm>
            <a:off x="983780" y="62900"/>
            <a:ext cx="109785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Associação entre equilíbrio postural avaliado pelo </a:t>
            </a:r>
            <a:r>
              <a:rPr lang="pt-BR" sz="2000" dirty="0" err="1"/>
              <a:t>TechBalance</a:t>
            </a:r>
            <a:r>
              <a:rPr lang="pt-BR" sz="2000" dirty="0"/>
              <a:t> e características clínicas em pacientes com osteoartrite de joelho: estudo transversal analítico</a:t>
            </a:r>
          </a:p>
        </p:txBody>
      </p:sp>
      <p:sp>
        <p:nvSpPr>
          <p:cNvPr id="4" name="CaixaDeTexto 5">
            <a:extLst>
              <a:ext uri="{FF2B5EF4-FFF2-40B4-BE49-F238E27FC236}">
                <a16:creationId xmlns:a16="http://schemas.microsoft.com/office/drawing/2014/main" id="{B26D373A-82B0-ADA1-D64D-558375DC2504}"/>
              </a:ext>
            </a:extLst>
          </p:cNvPr>
          <p:cNvSpPr txBox="1"/>
          <p:nvPr/>
        </p:nvSpPr>
        <p:spPr>
          <a:xfrm>
            <a:off x="468725" y="2218831"/>
            <a:ext cx="109785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pt-BR" sz="2000" dirty="0"/>
              <a:t>OBJETIVO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AA349A8-D863-7CE4-32D8-8CE0DC18279B}"/>
              </a:ext>
            </a:extLst>
          </p:cNvPr>
          <p:cNvSpPr txBox="1"/>
          <p:nvPr/>
        </p:nvSpPr>
        <p:spPr>
          <a:xfrm>
            <a:off x="983780" y="2783191"/>
            <a:ext cx="5814204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Avaliar as características clínicas dos idosos com OA avançada do joelho, que se correlacionam com um maior risco de queda utilizando o software comercial para smartphone </a:t>
            </a:r>
            <a:r>
              <a:rPr lang="pt-BR" sz="2400" dirty="0" err="1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Techbalance</a:t>
            </a:r>
            <a:r>
              <a:rPr lang="pt-BR" sz="24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®.</a:t>
            </a:r>
            <a:endParaRPr lang="pt-BR" sz="2000" b="1" dirty="0"/>
          </a:p>
        </p:txBody>
      </p:sp>
      <p:pic>
        <p:nvPicPr>
          <p:cNvPr id="2" name="Espaço Reservado para Conteúdo 16">
            <a:extLst>
              <a:ext uri="{FF2B5EF4-FFF2-40B4-BE49-F238E27FC236}">
                <a16:creationId xmlns:a16="http://schemas.microsoft.com/office/drawing/2014/main" id="{A66FC10D-ABA7-FE47-8844-3D25BF027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84" y="1499397"/>
            <a:ext cx="5374106" cy="42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1415</Words>
  <Application>Microsoft Office PowerPoint</Application>
  <PresentationFormat>Widescreen</PresentationFormat>
  <Paragraphs>129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Nathalia Sundin</dc:creator>
  <cp:lastModifiedBy>Nathalia Sundin</cp:lastModifiedBy>
  <cp:revision>11</cp:revision>
  <dcterms:modified xsi:type="dcterms:W3CDTF">2025-11-12T12:27:59Z</dcterms:modified>
</cp:coreProperties>
</file>